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33542-9E67-437A-8EA2-6962F32D645C}" v="51" dt="2024-08-31T18:36:48.5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033" autoAdjust="0"/>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Illia Skarha-Bandurov" userId="45f75b50e2cec59a" providerId="LiveId" clId="{E7833542-9E67-437A-8EA2-6962F32D645C}"/>
    <pc:docChg chg="undo redo custSel delSld modSld">
      <pc:chgData name="Illia Skarha-Bandurov" userId="45f75b50e2cec59a" providerId="LiveId" clId="{E7833542-9E67-437A-8EA2-6962F32D645C}" dt="2024-08-31T18:45:10.538" v="4181" actId="404"/>
      <pc:docMkLst>
        <pc:docMk/>
      </pc:docMkLst>
      <pc:sldChg chg="addSp delSp modSp mod">
        <pc:chgData name="Illia Skarha-Bandurov" userId="45f75b50e2cec59a" providerId="LiveId" clId="{E7833542-9E67-437A-8EA2-6962F32D645C}" dt="2024-08-31T16:24:19.086" v="2583" actId="1076"/>
        <pc:sldMkLst>
          <pc:docMk/>
          <pc:sldMk cId="3288665831" sldId="263"/>
        </pc:sldMkLst>
        <pc:spChg chg="add del mod">
          <ac:chgData name="Illia Skarha-Bandurov" userId="45f75b50e2cec59a" providerId="LiveId" clId="{E7833542-9E67-437A-8EA2-6962F32D645C}" dt="2024-08-31T14:38:32.549" v="446" actId="478"/>
          <ac:spMkLst>
            <pc:docMk/>
            <pc:sldMk cId="3288665831" sldId="263"/>
            <ac:spMk id="2" creationId="{DCFB5085-BFCA-8B83-D79F-EBDD8CBA420A}"/>
          </ac:spMkLst>
        </pc:spChg>
        <pc:spChg chg="add mod">
          <ac:chgData name="Illia Skarha-Bandurov" userId="45f75b50e2cec59a" providerId="LiveId" clId="{E7833542-9E67-437A-8EA2-6962F32D645C}" dt="2024-08-31T16:24:19.086" v="2583" actId="1076"/>
          <ac:spMkLst>
            <pc:docMk/>
            <pc:sldMk cId="3288665831" sldId="263"/>
            <ac:spMk id="3" creationId="{3015CFE4-40A2-29F5-C250-46EB5D464670}"/>
          </ac:spMkLst>
        </pc:spChg>
        <pc:spChg chg="add mod">
          <ac:chgData name="Illia Skarha-Bandurov" userId="45f75b50e2cec59a" providerId="LiveId" clId="{E7833542-9E67-437A-8EA2-6962F32D645C}" dt="2024-08-31T16:24:19.086" v="2583" actId="1076"/>
          <ac:spMkLst>
            <pc:docMk/>
            <pc:sldMk cId="3288665831" sldId="263"/>
            <ac:spMk id="4" creationId="{B47A7705-1BC6-0D18-5D53-42D1CABCE870}"/>
          </ac:spMkLst>
        </pc:spChg>
        <pc:spChg chg="del">
          <ac:chgData name="Illia Skarha-Bandurov" userId="45f75b50e2cec59a" providerId="LiveId" clId="{E7833542-9E67-437A-8EA2-6962F32D645C}" dt="2024-08-31T14:22:57.711" v="197" actId="478"/>
          <ac:spMkLst>
            <pc:docMk/>
            <pc:sldMk cId="3288665831" sldId="263"/>
            <ac:spMk id="5" creationId="{1B07C49E-AFFC-EC46-8930-E4D428F5F943}"/>
          </ac:spMkLst>
        </pc:spChg>
        <pc:spChg chg="add mod">
          <ac:chgData name="Illia Skarha-Bandurov" userId="45f75b50e2cec59a" providerId="LiveId" clId="{E7833542-9E67-437A-8EA2-6962F32D645C}" dt="2024-08-31T14:50:52.921" v="1151" actId="1076"/>
          <ac:spMkLst>
            <pc:docMk/>
            <pc:sldMk cId="3288665831" sldId="263"/>
            <ac:spMk id="7" creationId="{EF8B27EA-8506-8D4E-2DB3-7CF8F4958F40}"/>
          </ac:spMkLst>
        </pc:spChg>
        <pc:spChg chg="add mod">
          <ac:chgData name="Illia Skarha-Bandurov" userId="45f75b50e2cec59a" providerId="LiveId" clId="{E7833542-9E67-437A-8EA2-6962F32D645C}" dt="2024-08-31T14:50:52.921" v="1151" actId="1076"/>
          <ac:spMkLst>
            <pc:docMk/>
            <pc:sldMk cId="3288665831" sldId="263"/>
            <ac:spMk id="8" creationId="{CD492673-5033-06A1-AE46-876E053EC932}"/>
          </ac:spMkLst>
        </pc:spChg>
        <pc:spChg chg="add mod">
          <ac:chgData name="Illia Skarha-Bandurov" userId="45f75b50e2cec59a" providerId="LiveId" clId="{E7833542-9E67-437A-8EA2-6962F32D645C}" dt="2024-08-31T14:50:52.921" v="1151" actId="1076"/>
          <ac:spMkLst>
            <pc:docMk/>
            <pc:sldMk cId="3288665831" sldId="263"/>
            <ac:spMk id="9" creationId="{EED63A37-9673-473B-AA6D-32DFEBE59C3B}"/>
          </ac:spMkLst>
        </pc:spChg>
        <pc:spChg chg="add mod">
          <ac:chgData name="Illia Skarha-Bandurov" userId="45f75b50e2cec59a" providerId="LiveId" clId="{E7833542-9E67-437A-8EA2-6962F32D645C}" dt="2024-08-31T14:50:52.921" v="1151" actId="1076"/>
          <ac:spMkLst>
            <pc:docMk/>
            <pc:sldMk cId="3288665831" sldId="263"/>
            <ac:spMk id="10" creationId="{DD032A8F-3E08-A1A5-D931-621855A2B230}"/>
          </ac:spMkLst>
        </pc:spChg>
        <pc:spChg chg="add mod">
          <ac:chgData name="Illia Skarha-Bandurov" userId="45f75b50e2cec59a" providerId="LiveId" clId="{E7833542-9E67-437A-8EA2-6962F32D645C}" dt="2024-08-31T14:50:52.921" v="1151" actId="1076"/>
          <ac:spMkLst>
            <pc:docMk/>
            <pc:sldMk cId="3288665831" sldId="263"/>
            <ac:spMk id="37" creationId="{0B1793B5-07FE-1C2C-4BBB-2E79D9F4C7A5}"/>
          </ac:spMkLst>
        </pc:spChg>
        <pc:spChg chg="add mod">
          <ac:chgData name="Illia Skarha-Bandurov" userId="45f75b50e2cec59a" providerId="LiveId" clId="{E7833542-9E67-437A-8EA2-6962F32D645C}" dt="2024-08-31T14:50:52.921" v="1151" actId="1076"/>
          <ac:spMkLst>
            <pc:docMk/>
            <pc:sldMk cId="3288665831" sldId="263"/>
            <ac:spMk id="38" creationId="{FDC51012-D8C9-26DF-E3EC-89469E879A15}"/>
          </ac:spMkLst>
        </pc:spChg>
        <pc:spChg chg="add mod">
          <ac:chgData name="Illia Skarha-Bandurov" userId="45f75b50e2cec59a" providerId="LiveId" clId="{E7833542-9E67-437A-8EA2-6962F32D645C}" dt="2024-08-31T16:24:06.489" v="2581" actId="1076"/>
          <ac:spMkLst>
            <pc:docMk/>
            <pc:sldMk cId="3288665831" sldId="263"/>
            <ac:spMk id="39" creationId="{AC621B9B-807F-E032-5010-E6E8F1A7E966}"/>
          </ac:spMkLst>
        </pc:spChg>
        <pc:cxnChg chg="add mod">
          <ac:chgData name="Illia Skarha-Bandurov" userId="45f75b50e2cec59a" providerId="LiveId" clId="{E7833542-9E67-437A-8EA2-6962F32D645C}" dt="2024-08-31T16:24:19.086" v="2583" actId="1076"/>
          <ac:cxnSpMkLst>
            <pc:docMk/>
            <pc:sldMk cId="3288665831" sldId="263"/>
            <ac:cxnSpMk id="13" creationId="{B5B5B6BC-BC44-01EE-B9DA-B7843FA485B6}"/>
          </ac:cxnSpMkLst>
        </pc:cxnChg>
        <pc:cxnChg chg="add mod">
          <ac:chgData name="Illia Skarha-Bandurov" userId="45f75b50e2cec59a" providerId="LiveId" clId="{E7833542-9E67-437A-8EA2-6962F32D645C}" dt="2024-08-31T14:50:52.921" v="1151" actId="1076"/>
          <ac:cxnSpMkLst>
            <pc:docMk/>
            <pc:sldMk cId="3288665831" sldId="263"/>
            <ac:cxnSpMk id="15" creationId="{D708419F-523E-D060-A218-12D4FA335322}"/>
          </ac:cxnSpMkLst>
        </pc:cxnChg>
        <pc:cxnChg chg="add mod">
          <ac:chgData name="Illia Skarha-Bandurov" userId="45f75b50e2cec59a" providerId="LiveId" clId="{E7833542-9E67-437A-8EA2-6962F32D645C}" dt="2024-08-31T16:24:19.086" v="2583" actId="1076"/>
          <ac:cxnSpMkLst>
            <pc:docMk/>
            <pc:sldMk cId="3288665831" sldId="263"/>
            <ac:cxnSpMk id="17" creationId="{7AFA02BA-DE77-AFCE-692A-14A5F5D35449}"/>
          </ac:cxnSpMkLst>
        </pc:cxnChg>
        <pc:cxnChg chg="add mod">
          <ac:chgData name="Illia Skarha-Bandurov" userId="45f75b50e2cec59a" providerId="LiveId" clId="{E7833542-9E67-437A-8EA2-6962F32D645C}" dt="2024-08-31T14:50:52.921" v="1151" actId="1076"/>
          <ac:cxnSpMkLst>
            <pc:docMk/>
            <pc:sldMk cId="3288665831" sldId="263"/>
            <ac:cxnSpMk id="19" creationId="{CD23AE21-F63C-303D-4915-87EF29168CCC}"/>
          </ac:cxnSpMkLst>
        </pc:cxnChg>
        <pc:cxnChg chg="add mod">
          <ac:chgData name="Illia Skarha-Bandurov" userId="45f75b50e2cec59a" providerId="LiveId" clId="{E7833542-9E67-437A-8EA2-6962F32D645C}" dt="2024-08-31T14:50:52.921" v="1151" actId="1076"/>
          <ac:cxnSpMkLst>
            <pc:docMk/>
            <pc:sldMk cId="3288665831" sldId="263"/>
            <ac:cxnSpMk id="21" creationId="{DCD7207C-494C-0947-E486-F593A5354C41}"/>
          </ac:cxnSpMkLst>
        </pc:cxnChg>
      </pc:sldChg>
      <pc:sldChg chg="addSp modSp mod">
        <pc:chgData name="Illia Skarha-Bandurov" userId="45f75b50e2cec59a" providerId="LiveId" clId="{E7833542-9E67-437A-8EA2-6962F32D645C}" dt="2024-08-31T16:23:49.208" v="2577" actId="2711"/>
        <pc:sldMkLst>
          <pc:docMk/>
          <pc:sldMk cId="2987552906" sldId="264"/>
        </pc:sldMkLst>
        <pc:spChg chg="add mod">
          <ac:chgData name="Illia Skarha-Bandurov" userId="45f75b50e2cec59a" providerId="LiveId" clId="{E7833542-9E67-437A-8EA2-6962F32D645C}" dt="2024-08-31T16:23:49.208" v="2577" actId="2711"/>
          <ac:spMkLst>
            <pc:docMk/>
            <pc:sldMk cId="2987552906" sldId="264"/>
            <ac:spMk id="2" creationId="{D2D37C83-CE52-C838-BC70-9491721C532D}"/>
          </ac:spMkLst>
        </pc:spChg>
        <pc:spChg chg="mod">
          <ac:chgData name="Illia Skarha-Bandurov" userId="45f75b50e2cec59a" providerId="LiveId" clId="{E7833542-9E67-437A-8EA2-6962F32D645C}" dt="2024-08-31T16:15:15.946" v="2515" actId="14100"/>
          <ac:spMkLst>
            <pc:docMk/>
            <pc:sldMk cId="2987552906" sldId="264"/>
            <ac:spMk id="5" creationId="{1B07C49E-AFFC-EC46-8930-E4D428F5F943}"/>
          </ac:spMkLst>
        </pc:spChg>
      </pc:sldChg>
      <pc:sldChg chg="addSp delSp modSp mod">
        <pc:chgData name="Illia Skarha-Bandurov" userId="45f75b50e2cec59a" providerId="LiveId" clId="{E7833542-9E67-437A-8EA2-6962F32D645C}" dt="2024-08-31T16:23:39.413" v="2575" actId="2711"/>
        <pc:sldMkLst>
          <pc:docMk/>
          <pc:sldMk cId="1578726356" sldId="265"/>
        </pc:sldMkLst>
        <pc:spChg chg="del">
          <ac:chgData name="Illia Skarha-Bandurov" userId="45f75b50e2cec59a" providerId="LiveId" clId="{E7833542-9E67-437A-8EA2-6962F32D645C}" dt="2024-08-31T16:20:48.799" v="2543" actId="478"/>
          <ac:spMkLst>
            <pc:docMk/>
            <pc:sldMk cId="1578726356" sldId="265"/>
            <ac:spMk id="5" creationId="{1B07C49E-AFFC-EC46-8930-E4D428F5F943}"/>
          </ac:spMkLst>
        </pc:spChg>
        <pc:spChg chg="add mod">
          <ac:chgData name="Illia Skarha-Bandurov" userId="45f75b50e2cec59a" providerId="LiveId" clId="{E7833542-9E67-437A-8EA2-6962F32D645C}" dt="2024-08-31T16:22:11.166" v="2566" actId="20577"/>
          <ac:spMkLst>
            <pc:docMk/>
            <pc:sldMk cId="1578726356" sldId="265"/>
            <ac:spMk id="6" creationId="{7516E111-13BE-4F79-0E91-0CF9EC06BD24}"/>
          </ac:spMkLst>
        </pc:spChg>
        <pc:spChg chg="add del">
          <ac:chgData name="Illia Skarha-Bandurov" userId="45f75b50e2cec59a" providerId="LiveId" clId="{E7833542-9E67-437A-8EA2-6962F32D645C}" dt="2024-08-31T16:22:52.892" v="2569" actId="478"/>
          <ac:spMkLst>
            <pc:docMk/>
            <pc:sldMk cId="1578726356" sldId="265"/>
            <ac:spMk id="8" creationId="{93C7E87A-3E03-4F6B-A20D-92079AB292F0}"/>
          </ac:spMkLst>
        </pc:spChg>
        <pc:spChg chg="add mod">
          <ac:chgData name="Illia Skarha-Bandurov" userId="45f75b50e2cec59a" providerId="LiveId" clId="{E7833542-9E67-437A-8EA2-6962F32D645C}" dt="2024-08-31T16:23:39.413" v="2575" actId="2711"/>
          <ac:spMkLst>
            <pc:docMk/>
            <pc:sldMk cId="1578726356" sldId="265"/>
            <ac:spMk id="9" creationId="{DAF42886-C9B0-5399-1184-4C9F2E3B4BB1}"/>
          </ac:spMkLst>
        </pc:spChg>
        <pc:spChg chg="add del mod">
          <ac:chgData name="Illia Skarha-Bandurov" userId="45f75b50e2cec59a" providerId="LiveId" clId="{E7833542-9E67-437A-8EA2-6962F32D645C}" dt="2024-08-31T16:23:05.542" v="2571" actId="478"/>
          <ac:spMkLst>
            <pc:docMk/>
            <pc:sldMk cId="1578726356" sldId="265"/>
            <ac:spMk id="10" creationId="{1BB0A3BD-A5E9-266E-BE67-DF8E23F205FD}"/>
          </ac:spMkLst>
        </pc:spChg>
      </pc:sldChg>
      <pc:sldChg chg="addSp delSp modSp mod">
        <pc:chgData name="Illia Skarha-Bandurov" userId="45f75b50e2cec59a" providerId="LiveId" clId="{E7833542-9E67-437A-8EA2-6962F32D645C}" dt="2024-08-31T16:23:44.496" v="2576" actId="2711"/>
        <pc:sldMkLst>
          <pc:docMk/>
          <pc:sldMk cId="779971636" sldId="266"/>
        </pc:sldMkLst>
        <pc:spChg chg="del">
          <ac:chgData name="Illia Skarha-Bandurov" userId="45f75b50e2cec59a" providerId="LiveId" clId="{E7833542-9E67-437A-8EA2-6962F32D645C}" dt="2024-08-31T16:16:15.457" v="2517" actId="478"/>
          <ac:spMkLst>
            <pc:docMk/>
            <pc:sldMk cId="779971636" sldId="266"/>
            <ac:spMk id="5" creationId="{1B07C49E-AFFC-EC46-8930-E4D428F5F943}"/>
          </ac:spMkLst>
        </pc:spChg>
        <pc:spChg chg="add mod">
          <ac:chgData name="Illia Skarha-Bandurov" userId="45f75b50e2cec59a" providerId="LiveId" clId="{E7833542-9E67-437A-8EA2-6962F32D645C}" dt="2024-08-31T16:21:14.698" v="2547" actId="108"/>
          <ac:spMkLst>
            <pc:docMk/>
            <pc:sldMk cId="779971636" sldId="266"/>
            <ac:spMk id="10" creationId="{DD1D189F-95CC-DD4D-E025-3E0E38198CD3}"/>
          </ac:spMkLst>
        </pc:spChg>
        <pc:spChg chg="add mod">
          <ac:chgData name="Illia Skarha-Bandurov" userId="45f75b50e2cec59a" providerId="LiveId" clId="{E7833542-9E67-437A-8EA2-6962F32D645C}" dt="2024-08-31T16:23:44.496" v="2576" actId="2711"/>
          <ac:spMkLst>
            <pc:docMk/>
            <pc:sldMk cId="779971636" sldId="266"/>
            <ac:spMk id="11" creationId="{0EBB85C0-3929-5B02-768C-60FF42257670}"/>
          </ac:spMkLst>
        </pc:spChg>
        <pc:picChg chg="add mod">
          <ac:chgData name="Illia Skarha-Bandurov" userId="45f75b50e2cec59a" providerId="LiveId" clId="{E7833542-9E67-437A-8EA2-6962F32D645C}" dt="2024-08-31T16:19:59.346" v="2538" actId="1076"/>
          <ac:picMkLst>
            <pc:docMk/>
            <pc:sldMk cId="779971636" sldId="266"/>
            <ac:picMk id="6" creationId="{54185CA5-785C-2624-2B71-4F4712E7D350}"/>
          </ac:picMkLst>
        </pc:picChg>
        <pc:picChg chg="add mod">
          <ac:chgData name="Illia Skarha-Bandurov" userId="45f75b50e2cec59a" providerId="LiveId" clId="{E7833542-9E67-437A-8EA2-6962F32D645C}" dt="2024-08-31T16:20:03.652" v="2539" actId="1076"/>
          <ac:picMkLst>
            <pc:docMk/>
            <pc:sldMk cId="779971636" sldId="266"/>
            <ac:picMk id="8" creationId="{F3A7E699-9F38-8DB7-4888-2BF28E24D5DC}"/>
          </ac:picMkLst>
        </pc:picChg>
      </pc:sldChg>
      <pc:sldChg chg="addSp delSp modSp mod">
        <pc:chgData name="Illia Skarha-Bandurov" userId="45f75b50e2cec59a" providerId="LiveId" clId="{E7833542-9E67-437A-8EA2-6962F32D645C}" dt="2024-08-31T17:44:08.542" v="3503" actId="1076"/>
        <pc:sldMkLst>
          <pc:docMk/>
          <pc:sldMk cId="3865605948" sldId="269"/>
        </pc:sldMkLst>
        <pc:spChg chg="add mod">
          <ac:chgData name="Illia Skarha-Bandurov" userId="45f75b50e2cec59a" providerId="LiveId" clId="{E7833542-9E67-437A-8EA2-6962F32D645C}" dt="2024-08-31T17:15:00.510" v="3299" actId="404"/>
          <ac:spMkLst>
            <pc:docMk/>
            <pc:sldMk cId="3865605948" sldId="269"/>
            <ac:spMk id="2" creationId="{14773C7C-A96B-63B0-7907-9A85A82BA6D1}"/>
          </ac:spMkLst>
        </pc:spChg>
        <pc:spChg chg="del">
          <ac:chgData name="Illia Skarha-Bandurov" userId="45f75b50e2cec59a" providerId="LiveId" clId="{E7833542-9E67-437A-8EA2-6962F32D645C}" dt="2024-08-31T17:14:42.467" v="3294" actId="478"/>
          <ac:spMkLst>
            <pc:docMk/>
            <pc:sldMk cId="3865605948" sldId="269"/>
            <ac:spMk id="3" creationId="{373827F3-F386-AA4E-80ED-D86DEF8C158D}"/>
          </ac:spMkLst>
        </pc:spChg>
        <pc:spChg chg="add mod">
          <ac:chgData name="Illia Skarha-Bandurov" userId="45f75b50e2cec59a" providerId="LiveId" clId="{E7833542-9E67-437A-8EA2-6962F32D645C}" dt="2024-08-31T17:15:50.510" v="3310"/>
          <ac:spMkLst>
            <pc:docMk/>
            <pc:sldMk cId="3865605948" sldId="269"/>
            <ac:spMk id="7" creationId="{ED113579-27A6-D342-C2E3-FD9F8C1199B2}"/>
          </ac:spMkLst>
        </pc:spChg>
        <pc:picChg chg="add del mod">
          <ac:chgData name="Illia Skarha-Bandurov" userId="45f75b50e2cec59a" providerId="LiveId" clId="{E7833542-9E67-437A-8EA2-6962F32D645C}" dt="2024-08-31T17:43:20.330" v="3494" actId="478"/>
          <ac:picMkLst>
            <pc:docMk/>
            <pc:sldMk cId="3865605948" sldId="269"/>
            <ac:picMk id="6" creationId="{4292AC17-5979-5725-713C-81FC5CBB934F}"/>
          </ac:picMkLst>
        </pc:picChg>
        <pc:picChg chg="add del mod">
          <ac:chgData name="Illia Skarha-Bandurov" userId="45f75b50e2cec59a" providerId="LiveId" clId="{E7833542-9E67-437A-8EA2-6962F32D645C}" dt="2024-08-31T17:44:00.518" v="3498" actId="478"/>
          <ac:picMkLst>
            <pc:docMk/>
            <pc:sldMk cId="3865605948" sldId="269"/>
            <ac:picMk id="8" creationId="{3A7ACB83-D427-0C25-9EAF-9C26F2BBB7D6}"/>
          </ac:picMkLst>
        </pc:picChg>
        <pc:picChg chg="add mod">
          <ac:chgData name="Illia Skarha-Bandurov" userId="45f75b50e2cec59a" providerId="LiveId" clId="{E7833542-9E67-437A-8EA2-6962F32D645C}" dt="2024-08-31T17:44:08.542" v="3503" actId="1076"/>
          <ac:picMkLst>
            <pc:docMk/>
            <pc:sldMk cId="3865605948" sldId="269"/>
            <ac:picMk id="10" creationId="{FDBC28E6-AB42-E0B0-2B90-505499026A5B}"/>
          </ac:picMkLst>
        </pc:picChg>
      </pc:sldChg>
      <pc:sldChg chg="addSp modSp mod">
        <pc:chgData name="Illia Skarha-Bandurov" userId="45f75b50e2cec59a" providerId="LiveId" clId="{E7833542-9E67-437A-8EA2-6962F32D645C}" dt="2024-08-31T17:51:55.848" v="3837" actId="108"/>
        <pc:sldMkLst>
          <pc:docMk/>
          <pc:sldMk cId="2727850971" sldId="270"/>
        </pc:sldMkLst>
        <pc:spChg chg="mod">
          <ac:chgData name="Illia Skarha-Bandurov" userId="45f75b50e2cec59a" providerId="LiveId" clId="{E7833542-9E67-437A-8EA2-6962F32D645C}" dt="2024-08-31T17:51:55.848" v="3837" actId="108"/>
          <ac:spMkLst>
            <pc:docMk/>
            <pc:sldMk cId="2727850971" sldId="270"/>
            <ac:spMk id="5" creationId="{1B07C49E-AFFC-EC46-8930-E4D428F5F943}"/>
          </ac:spMkLst>
        </pc:spChg>
        <pc:picChg chg="add mod">
          <ac:chgData name="Illia Skarha-Bandurov" userId="45f75b50e2cec59a" providerId="LiveId" clId="{E7833542-9E67-437A-8EA2-6962F32D645C}" dt="2024-08-31T17:49:52.490" v="3709" actId="14100"/>
          <ac:picMkLst>
            <pc:docMk/>
            <pc:sldMk cId="2727850971" sldId="270"/>
            <ac:picMk id="6" creationId="{18F9C11A-D4A4-51C9-36AD-AA879CA81061}"/>
          </ac:picMkLst>
        </pc:picChg>
      </pc:sldChg>
      <pc:sldChg chg="addSp modSp mod">
        <pc:chgData name="Illia Skarha-Bandurov" userId="45f75b50e2cec59a" providerId="LiveId" clId="{E7833542-9E67-437A-8EA2-6962F32D645C}" dt="2024-08-31T18:45:10.538" v="4181" actId="404"/>
        <pc:sldMkLst>
          <pc:docMk/>
          <pc:sldMk cId="1630123617" sldId="274"/>
        </pc:sldMkLst>
        <pc:spChg chg="mod">
          <ac:chgData name="Illia Skarha-Bandurov" userId="45f75b50e2cec59a" providerId="LiveId" clId="{E7833542-9E67-437A-8EA2-6962F32D645C}" dt="2024-08-31T18:45:10.538" v="4181" actId="404"/>
          <ac:spMkLst>
            <pc:docMk/>
            <pc:sldMk cId="1630123617" sldId="274"/>
            <ac:spMk id="5" creationId="{28684E62-A9F8-4E7A-AB01-78893062A1B4}"/>
          </ac:spMkLst>
        </pc:spChg>
        <pc:picChg chg="add mod">
          <ac:chgData name="Illia Skarha-Bandurov" userId="45f75b50e2cec59a" providerId="LiveId" clId="{E7833542-9E67-437A-8EA2-6962F32D645C}" dt="2024-08-31T18:36:45.758" v="4114" actId="1076"/>
          <ac:picMkLst>
            <pc:docMk/>
            <pc:sldMk cId="1630123617" sldId="274"/>
            <ac:picMk id="2" creationId="{68DD9645-BB45-C294-18F1-2510C097068A}"/>
          </ac:picMkLst>
        </pc:picChg>
      </pc:sldChg>
      <pc:sldChg chg="del">
        <pc:chgData name="Illia Skarha-Bandurov" userId="45f75b50e2cec59a" providerId="LiveId" clId="{E7833542-9E67-437A-8EA2-6962F32D645C}" dt="2024-08-31T18:37:57.010" v="4138" actId="47"/>
        <pc:sldMkLst>
          <pc:docMk/>
          <pc:sldMk cId="3410008520" sldId="275"/>
        </pc:sldMkLst>
      </pc:sldChg>
      <pc:sldChg chg="addSp modSp mod">
        <pc:chgData name="Illia Skarha-Bandurov" userId="45f75b50e2cec59a" providerId="LiveId" clId="{E7833542-9E67-437A-8EA2-6962F32D645C}" dt="2024-08-31T17:05:49.785" v="2593"/>
        <pc:sldMkLst>
          <pc:docMk/>
          <pc:sldMk cId="148114319" sldId="276"/>
        </pc:sldMkLst>
        <pc:spChg chg="add mod">
          <ac:chgData name="Illia Skarha-Bandurov" userId="45f75b50e2cec59a" providerId="LiveId" clId="{E7833542-9E67-437A-8EA2-6962F32D645C}" dt="2024-08-31T17:05:49.785" v="2593"/>
          <ac:spMkLst>
            <pc:docMk/>
            <pc:sldMk cId="148114319" sldId="276"/>
            <ac:spMk id="2" creationId="{53815B15-8CB9-D067-4006-5F532A699739}"/>
          </ac:spMkLst>
        </pc:spChg>
        <pc:spChg chg="mod">
          <ac:chgData name="Illia Skarha-Bandurov" userId="45f75b50e2cec59a" providerId="LiveId" clId="{E7833542-9E67-437A-8EA2-6962F32D645C}" dt="2024-08-31T16:24:58.648" v="2586" actId="108"/>
          <ac:spMkLst>
            <pc:docMk/>
            <pc:sldMk cId="148114319" sldId="276"/>
            <ac:spMk id="5" creationId="{1B07C49E-AFFC-EC46-8930-E4D428F5F943}"/>
          </ac:spMkLst>
        </pc:spChg>
      </pc:sldChg>
      <pc:sldChg chg="addSp delSp modSp mod">
        <pc:chgData name="Illia Skarha-Bandurov" userId="45f75b50e2cec59a" providerId="LiveId" clId="{E7833542-9E67-437A-8EA2-6962F32D645C}" dt="2024-08-31T18:44:48.017" v="4171" actId="27636"/>
        <pc:sldMkLst>
          <pc:docMk/>
          <pc:sldMk cId="2459446073" sldId="289"/>
        </pc:sldMkLst>
        <pc:spChg chg="mod">
          <ac:chgData name="Illia Skarha-Bandurov" userId="45f75b50e2cec59a" providerId="LiveId" clId="{E7833542-9E67-437A-8EA2-6962F32D645C}" dt="2024-08-31T18:44:48.017" v="4171" actId="27636"/>
          <ac:spMkLst>
            <pc:docMk/>
            <pc:sldMk cId="2459446073" sldId="289"/>
            <ac:spMk id="5" creationId="{1B07C49E-AFFC-EC46-8930-E4D428F5F943}"/>
          </ac:spMkLst>
        </pc:spChg>
        <pc:picChg chg="add del mod">
          <ac:chgData name="Illia Skarha-Bandurov" userId="45f75b50e2cec59a" providerId="LiveId" clId="{E7833542-9E67-437A-8EA2-6962F32D645C}" dt="2024-08-31T18:35:34.949" v="4095" actId="478"/>
          <ac:picMkLst>
            <pc:docMk/>
            <pc:sldMk cId="2459446073" sldId="289"/>
            <ac:picMk id="2" creationId="{8EBF9840-6F6C-6B67-C2AF-6694EFAE3CA9}"/>
          </ac:picMkLst>
        </pc:picChg>
        <pc:picChg chg="add mod">
          <ac:chgData name="Illia Skarha-Bandurov" userId="45f75b50e2cec59a" providerId="LiveId" clId="{E7833542-9E67-437A-8EA2-6962F32D645C}" dt="2024-08-31T18:36:19.148" v="4107" actId="1076"/>
          <ac:picMkLst>
            <pc:docMk/>
            <pc:sldMk cId="2459446073" sldId="289"/>
            <ac:picMk id="6" creationId="{E7866E9F-079A-8E65-DB74-93BCA5679435}"/>
          </ac:picMkLst>
        </pc:picChg>
        <pc:picChg chg="add mod">
          <ac:chgData name="Illia Skarha-Bandurov" userId="45f75b50e2cec59a" providerId="LiveId" clId="{E7833542-9E67-437A-8EA2-6962F32D645C}" dt="2024-08-31T18:36:18.123" v="4106" actId="1076"/>
          <ac:picMkLst>
            <pc:docMk/>
            <pc:sldMk cId="2459446073" sldId="289"/>
            <ac:picMk id="8" creationId="{AF02B148-CFCF-2238-3AA4-E2D1D45C9CF3}"/>
          </ac:picMkLst>
        </pc:picChg>
      </pc:sldChg>
      <pc:sldChg chg="addSp modSp mod">
        <pc:chgData name="Illia Skarha-Bandurov" userId="45f75b50e2cec59a" providerId="LiveId" clId="{E7833542-9E67-437A-8EA2-6962F32D645C}" dt="2024-08-31T17:13:48.282" v="3293" actId="108"/>
        <pc:sldMkLst>
          <pc:docMk/>
          <pc:sldMk cId="1813711241" sldId="293"/>
        </pc:sldMkLst>
        <pc:spChg chg="add mod">
          <ac:chgData name="Illia Skarha-Bandurov" userId="45f75b50e2cec59a" providerId="LiveId" clId="{E7833542-9E67-437A-8EA2-6962F32D645C}" dt="2024-08-31T17:13:09.543" v="3287"/>
          <ac:spMkLst>
            <pc:docMk/>
            <pc:sldMk cId="1813711241" sldId="293"/>
            <ac:spMk id="2" creationId="{6893CDC2-CA8C-6D06-F1CA-7D906814C295}"/>
          </ac:spMkLst>
        </pc:spChg>
        <pc:spChg chg="mod">
          <ac:chgData name="Illia Skarha-Bandurov" userId="45f75b50e2cec59a" providerId="LiveId" clId="{E7833542-9E67-437A-8EA2-6962F32D645C}" dt="2024-08-31T17:13:48.282" v="3293" actId="108"/>
          <ac:spMkLst>
            <pc:docMk/>
            <pc:sldMk cId="1813711241" sldId="293"/>
            <ac:spMk id="5" creationId="{1B07C49E-AFFC-EC46-8930-E4D428F5F943}"/>
          </ac:spMkLst>
        </pc:spChg>
      </pc:sldChg>
      <pc:sldChg chg="addSp modSp mod">
        <pc:chgData name="Illia Skarha-Bandurov" userId="45f75b50e2cec59a" providerId="LiveId" clId="{E7833542-9E67-437A-8EA2-6962F32D645C}" dt="2024-08-31T18:30:35.154" v="4026" actId="2711"/>
        <pc:sldMkLst>
          <pc:docMk/>
          <pc:sldMk cId="981671777" sldId="296"/>
        </pc:sldMkLst>
        <pc:spChg chg="mod">
          <ac:chgData name="Illia Skarha-Bandurov" userId="45f75b50e2cec59a" providerId="LiveId" clId="{E7833542-9E67-437A-8EA2-6962F32D645C}" dt="2024-08-31T18:30:35.154" v="4026" actId="2711"/>
          <ac:spMkLst>
            <pc:docMk/>
            <pc:sldMk cId="981671777" sldId="296"/>
            <ac:spMk id="2" creationId="{54176327-8CC4-4356-8BBB-DC4965CE9857}"/>
          </ac:spMkLst>
        </pc:spChg>
        <pc:spChg chg="mod">
          <ac:chgData name="Illia Skarha-Bandurov" userId="45f75b50e2cec59a" providerId="LiveId" clId="{E7833542-9E67-437A-8EA2-6962F32D645C}" dt="2024-08-31T18:27:35.772" v="3997" actId="1076"/>
          <ac:spMkLst>
            <pc:docMk/>
            <pc:sldMk cId="981671777" sldId="296"/>
            <ac:spMk id="5" creationId="{85D9F803-CDBC-C74C-AF1B-2B5937D1C241}"/>
          </ac:spMkLst>
        </pc:spChg>
        <pc:picChg chg="add mod">
          <ac:chgData name="Illia Skarha-Bandurov" userId="45f75b50e2cec59a" providerId="LiveId" clId="{E7833542-9E67-437A-8EA2-6962F32D645C}" dt="2024-08-31T18:27:14.347" v="3991" actId="1076"/>
          <ac:picMkLst>
            <pc:docMk/>
            <pc:sldMk cId="981671777" sldId="296"/>
            <ac:picMk id="6" creationId="{CA45AB11-5672-355C-6140-99EFE44F963F}"/>
          </ac:picMkLst>
        </pc:picChg>
      </pc:sldChg>
      <pc:sldChg chg="addSp delSp modSp mod">
        <pc:chgData name="Illia Skarha-Bandurov" userId="45f75b50e2cec59a" providerId="LiveId" clId="{E7833542-9E67-437A-8EA2-6962F32D645C}" dt="2024-08-31T16:23:56.178" v="2579" actId="2711"/>
        <pc:sldMkLst>
          <pc:docMk/>
          <pc:sldMk cId="280316088" sldId="299"/>
        </pc:sldMkLst>
        <pc:spChg chg="add mod">
          <ac:chgData name="Illia Skarha-Bandurov" userId="45f75b50e2cec59a" providerId="LiveId" clId="{E7833542-9E67-437A-8EA2-6962F32D645C}" dt="2024-08-31T15:04:52.831" v="1160"/>
          <ac:spMkLst>
            <pc:docMk/>
            <pc:sldMk cId="280316088" sldId="299"/>
            <ac:spMk id="2" creationId="{38DAAD06-A5AA-AEDA-AE38-14E35FBE9F4A}"/>
          </ac:spMkLst>
        </pc:spChg>
        <pc:spChg chg="del">
          <ac:chgData name="Illia Skarha-Bandurov" userId="45f75b50e2cec59a" providerId="LiveId" clId="{E7833542-9E67-437A-8EA2-6962F32D645C}" dt="2024-08-31T15:04:54.303" v="1161" actId="478"/>
          <ac:spMkLst>
            <pc:docMk/>
            <pc:sldMk cId="280316088" sldId="299"/>
            <ac:spMk id="3" creationId="{AB0AB2AC-B7E6-6849-9AE9-697369407F8F}"/>
          </ac:spMkLst>
        </pc:spChg>
        <pc:spChg chg="del mod">
          <ac:chgData name="Illia Skarha-Bandurov" userId="45f75b50e2cec59a" providerId="LiveId" clId="{E7833542-9E67-437A-8EA2-6962F32D645C}" dt="2024-08-31T15:48:25.828" v="1289" actId="478"/>
          <ac:spMkLst>
            <pc:docMk/>
            <pc:sldMk cId="280316088" sldId="299"/>
            <ac:spMk id="5" creationId="{1B07C49E-AFFC-EC46-8930-E4D428F5F943}"/>
          </ac:spMkLst>
        </pc:spChg>
        <pc:spChg chg="add mod">
          <ac:chgData name="Illia Skarha-Bandurov" userId="45f75b50e2cec59a" providerId="LiveId" clId="{E7833542-9E67-437A-8EA2-6962F32D645C}" dt="2024-08-31T16:23:56.178" v="2579" actId="2711"/>
          <ac:spMkLst>
            <pc:docMk/>
            <pc:sldMk cId="280316088" sldId="299"/>
            <ac:spMk id="7" creationId="{0CF231A7-0EBE-7DAA-8D38-5F9C9AC070DB}"/>
          </ac:spMkLst>
        </pc:spChg>
        <pc:spChg chg="add mod ord">
          <ac:chgData name="Illia Skarha-Bandurov" userId="45f75b50e2cec59a" providerId="LiveId" clId="{E7833542-9E67-437A-8EA2-6962F32D645C}" dt="2024-08-31T15:48:59.315" v="1297" actId="167"/>
          <ac:spMkLst>
            <pc:docMk/>
            <pc:sldMk cId="280316088" sldId="299"/>
            <ac:spMk id="14" creationId="{8455047E-5B38-567B-2038-BF5076F2191A}"/>
          </ac:spMkLst>
        </pc:spChg>
        <pc:spChg chg="add mod">
          <ac:chgData name="Illia Skarha-Bandurov" userId="45f75b50e2cec59a" providerId="LiveId" clId="{E7833542-9E67-437A-8EA2-6962F32D645C}" dt="2024-08-31T16:01:32.566" v="1875" actId="404"/>
          <ac:spMkLst>
            <pc:docMk/>
            <pc:sldMk cId="280316088" sldId="299"/>
            <ac:spMk id="15" creationId="{62B07DB0-A0C7-F19E-31BC-7B4AF3D68F83}"/>
          </ac:spMkLst>
        </pc:spChg>
        <pc:spChg chg="add mod">
          <ac:chgData name="Illia Skarha-Bandurov" userId="45f75b50e2cec59a" providerId="LiveId" clId="{E7833542-9E67-437A-8EA2-6962F32D645C}" dt="2024-08-31T16:01:32.566" v="1875" actId="404"/>
          <ac:spMkLst>
            <pc:docMk/>
            <pc:sldMk cId="280316088" sldId="299"/>
            <ac:spMk id="16" creationId="{F9033D0E-4E8B-1C5A-A845-13FAFB095629}"/>
          </ac:spMkLst>
        </pc:spChg>
        <pc:spChg chg="add mod">
          <ac:chgData name="Illia Skarha-Bandurov" userId="45f75b50e2cec59a" providerId="LiveId" clId="{E7833542-9E67-437A-8EA2-6962F32D645C}" dt="2024-08-31T16:01:32.566" v="1875" actId="404"/>
          <ac:spMkLst>
            <pc:docMk/>
            <pc:sldMk cId="280316088" sldId="299"/>
            <ac:spMk id="17" creationId="{6038676A-B5B6-054B-5500-154C0AD296CF}"/>
          </ac:spMkLst>
        </pc:spChg>
        <pc:spChg chg="add mod">
          <ac:chgData name="Illia Skarha-Bandurov" userId="45f75b50e2cec59a" providerId="LiveId" clId="{E7833542-9E67-437A-8EA2-6962F32D645C}" dt="2024-08-31T16:01:32.566" v="1875" actId="404"/>
          <ac:spMkLst>
            <pc:docMk/>
            <pc:sldMk cId="280316088" sldId="299"/>
            <ac:spMk id="18" creationId="{FF8D4773-B746-7324-3010-19FBD8206698}"/>
          </ac:spMkLst>
        </pc:spChg>
        <pc:spChg chg="add mod">
          <ac:chgData name="Illia Skarha-Bandurov" userId="45f75b50e2cec59a" providerId="LiveId" clId="{E7833542-9E67-437A-8EA2-6962F32D645C}" dt="2024-08-31T15:57:04.397" v="1600" actId="1076"/>
          <ac:spMkLst>
            <pc:docMk/>
            <pc:sldMk cId="280316088" sldId="299"/>
            <ac:spMk id="28" creationId="{98FFF215-6398-8ABD-15B1-41350D8565B9}"/>
          </ac:spMkLst>
        </pc:spChg>
        <pc:spChg chg="add mod">
          <ac:chgData name="Illia Skarha-Bandurov" userId="45f75b50e2cec59a" providerId="LiveId" clId="{E7833542-9E67-437A-8EA2-6962F32D645C}" dt="2024-08-31T15:57:15.604" v="1605" actId="1076"/>
          <ac:spMkLst>
            <pc:docMk/>
            <pc:sldMk cId="280316088" sldId="299"/>
            <ac:spMk id="29" creationId="{794F261E-BF64-CDEE-15E8-2A59600599F3}"/>
          </ac:spMkLst>
        </pc:spChg>
        <pc:spChg chg="add mod">
          <ac:chgData name="Illia Skarha-Bandurov" userId="45f75b50e2cec59a" providerId="LiveId" clId="{E7833542-9E67-437A-8EA2-6962F32D645C}" dt="2024-08-31T15:57:21.569" v="1609" actId="20577"/>
          <ac:spMkLst>
            <pc:docMk/>
            <pc:sldMk cId="280316088" sldId="299"/>
            <ac:spMk id="30" creationId="{B3FAA1AE-10AE-5F9A-392E-23FC69D37A86}"/>
          </ac:spMkLst>
        </pc:spChg>
        <pc:spChg chg="add mod">
          <ac:chgData name="Illia Skarha-Bandurov" userId="45f75b50e2cec59a" providerId="LiveId" clId="{E7833542-9E67-437A-8EA2-6962F32D645C}" dt="2024-08-31T15:57:27.625" v="1613" actId="20577"/>
          <ac:spMkLst>
            <pc:docMk/>
            <pc:sldMk cId="280316088" sldId="299"/>
            <ac:spMk id="31" creationId="{06098E30-FB34-6E74-F918-166A9AB34E31}"/>
          </ac:spMkLst>
        </pc:spChg>
        <pc:picChg chg="add mod">
          <ac:chgData name="Illia Skarha-Bandurov" userId="45f75b50e2cec59a" providerId="LiveId" clId="{E7833542-9E67-437A-8EA2-6962F32D645C}" dt="2024-08-31T15:56:35.796" v="1596" actId="1076"/>
          <ac:picMkLst>
            <pc:docMk/>
            <pc:sldMk cId="280316088" sldId="299"/>
            <ac:picMk id="3" creationId="{77A4EAFE-9BD4-35BD-C6DC-F604C401F55B}"/>
          </ac:picMkLst>
        </pc:picChg>
        <pc:picChg chg="add mod">
          <ac:chgData name="Illia Skarha-Bandurov" userId="45f75b50e2cec59a" providerId="LiveId" clId="{E7833542-9E67-437A-8EA2-6962F32D645C}" dt="2024-08-31T15:56:39.100" v="1597" actId="1076"/>
          <ac:picMkLst>
            <pc:docMk/>
            <pc:sldMk cId="280316088" sldId="299"/>
            <ac:picMk id="9" creationId="{BADBA3C1-2853-A9DB-8432-CE793F884DFE}"/>
          </ac:picMkLst>
        </pc:picChg>
        <pc:picChg chg="add mod">
          <ac:chgData name="Illia Skarha-Bandurov" userId="45f75b50e2cec59a" providerId="LiveId" clId="{E7833542-9E67-437A-8EA2-6962F32D645C}" dt="2024-08-31T15:56:29.396" v="1594" actId="1076"/>
          <ac:picMkLst>
            <pc:docMk/>
            <pc:sldMk cId="280316088" sldId="299"/>
            <ac:picMk id="11" creationId="{4A8E5729-CEE7-3B33-28DA-5E30A2B9F822}"/>
          </ac:picMkLst>
        </pc:picChg>
        <pc:picChg chg="add mod">
          <ac:chgData name="Illia Skarha-Bandurov" userId="45f75b50e2cec59a" providerId="LiveId" clId="{E7833542-9E67-437A-8EA2-6962F32D645C}" dt="2024-08-31T15:56:20.469" v="1591" actId="1076"/>
          <ac:picMkLst>
            <pc:docMk/>
            <pc:sldMk cId="280316088" sldId="299"/>
            <ac:picMk id="13" creationId="{44340658-E4D3-598D-22EF-E745B86E1BD3}"/>
          </ac:picMkLst>
        </pc:picChg>
        <pc:cxnChg chg="add mod">
          <ac:chgData name="Illia Skarha-Bandurov" userId="45f75b50e2cec59a" providerId="LiveId" clId="{E7833542-9E67-437A-8EA2-6962F32D645C}" dt="2024-08-31T15:55:37.362" v="1570" actId="208"/>
          <ac:cxnSpMkLst>
            <pc:docMk/>
            <pc:sldMk cId="280316088" sldId="299"/>
            <ac:cxnSpMk id="20" creationId="{88F84414-A6BD-D63C-556C-410F1CF72534}"/>
          </ac:cxnSpMkLst>
        </pc:cxnChg>
        <pc:cxnChg chg="add mod">
          <ac:chgData name="Illia Skarha-Bandurov" userId="45f75b50e2cec59a" providerId="LiveId" clId="{E7833542-9E67-437A-8EA2-6962F32D645C}" dt="2024-08-31T15:55:46.148" v="1574" actId="14100"/>
          <ac:cxnSpMkLst>
            <pc:docMk/>
            <pc:sldMk cId="280316088" sldId="299"/>
            <ac:cxnSpMk id="21" creationId="{21497D93-FCDB-BEC8-7DC1-E8CE05955FD5}"/>
          </ac:cxnSpMkLst>
        </pc:cxnChg>
        <pc:cxnChg chg="add mod">
          <ac:chgData name="Illia Skarha-Bandurov" userId="45f75b50e2cec59a" providerId="LiveId" clId="{E7833542-9E67-437A-8EA2-6962F32D645C}" dt="2024-08-31T15:55:51.813" v="1578" actId="14100"/>
          <ac:cxnSpMkLst>
            <pc:docMk/>
            <pc:sldMk cId="280316088" sldId="299"/>
            <ac:cxnSpMk id="24" creationId="{66813E0F-907C-2160-8329-8291BEF8C645}"/>
          </ac:cxnSpMkLst>
        </pc:cxnChg>
      </pc:sldChg>
      <pc:sldChg chg="addSp delSp modSp mod">
        <pc:chgData name="Illia Skarha-Bandurov" userId="45f75b50e2cec59a" providerId="LiveId" clId="{E7833542-9E67-437A-8EA2-6962F32D645C}" dt="2024-08-31T16:23:52.942" v="2578" actId="2711"/>
        <pc:sldMkLst>
          <pc:docMk/>
          <pc:sldMk cId="1385553969" sldId="302"/>
        </pc:sldMkLst>
        <pc:spChg chg="del mod">
          <ac:chgData name="Illia Skarha-Bandurov" userId="45f75b50e2cec59a" providerId="LiveId" clId="{E7833542-9E67-437A-8EA2-6962F32D645C}" dt="2024-08-31T15:50:04.969" v="1304" actId="478"/>
          <ac:spMkLst>
            <pc:docMk/>
            <pc:sldMk cId="1385553969" sldId="302"/>
            <ac:spMk id="2" creationId="{8B78C759-C687-440F-8CAE-D3071F1AB630}"/>
          </ac:spMkLst>
        </pc:spChg>
        <pc:spChg chg="mod">
          <ac:chgData name="Illia Skarha-Bandurov" userId="45f75b50e2cec59a" providerId="LiveId" clId="{E7833542-9E67-437A-8EA2-6962F32D645C}" dt="2024-08-31T16:23:52.942" v="2578" actId="2711"/>
          <ac:spMkLst>
            <pc:docMk/>
            <pc:sldMk cId="1385553969" sldId="302"/>
            <ac:spMk id="3" creationId="{AB0AB2AC-B7E6-6849-9AE9-697369407F8F}"/>
          </ac:spMkLst>
        </pc:spChg>
        <pc:spChg chg="add mod">
          <ac:chgData name="Illia Skarha-Bandurov" userId="45f75b50e2cec59a" providerId="LiveId" clId="{E7833542-9E67-437A-8EA2-6962F32D645C}" dt="2024-08-31T16:06:29.411" v="2031" actId="1076"/>
          <ac:spMkLst>
            <pc:docMk/>
            <pc:sldMk cId="1385553969" sldId="302"/>
            <ac:spMk id="5" creationId="{E3A91552-D0C9-324B-5B94-86249ECB911E}"/>
          </ac:spMkLst>
        </pc:spChg>
        <pc:spChg chg="add mod">
          <ac:chgData name="Illia Skarha-Bandurov" userId="45f75b50e2cec59a" providerId="LiveId" clId="{E7833542-9E67-437A-8EA2-6962F32D645C}" dt="2024-08-31T16:03:15.242" v="2007" actId="20577"/>
          <ac:spMkLst>
            <pc:docMk/>
            <pc:sldMk cId="1385553969" sldId="302"/>
            <ac:spMk id="7" creationId="{5FD7A6FD-FE46-C0F2-3025-070BCFA960DC}"/>
          </ac:spMkLst>
        </pc:spChg>
        <pc:spChg chg="add mod">
          <ac:chgData name="Illia Skarha-Bandurov" userId="45f75b50e2cec59a" providerId="LiveId" clId="{E7833542-9E67-437A-8EA2-6962F32D645C}" dt="2024-08-31T16:02:33.932" v="1947" actId="20577"/>
          <ac:spMkLst>
            <pc:docMk/>
            <pc:sldMk cId="1385553969" sldId="302"/>
            <ac:spMk id="8" creationId="{A0FEC0A0-6878-B673-D4B4-A30CD75C370A}"/>
          </ac:spMkLst>
        </pc:spChg>
        <pc:spChg chg="add mod">
          <ac:chgData name="Illia Skarha-Bandurov" userId="45f75b50e2cec59a" providerId="LiveId" clId="{E7833542-9E67-437A-8EA2-6962F32D645C}" dt="2024-08-31T16:01:45.924" v="1879" actId="122"/>
          <ac:spMkLst>
            <pc:docMk/>
            <pc:sldMk cId="1385553969" sldId="302"/>
            <ac:spMk id="9" creationId="{934CDE5F-41F6-A818-12A7-90DBA973B15B}"/>
          </ac:spMkLst>
        </pc:spChg>
        <pc:spChg chg="add mod">
          <ac:chgData name="Illia Skarha-Bandurov" userId="45f75b50e2cec59a" providerId="LiveId" clId="{E7833542-9E67-437A-8EA2-6962F32D645C}" dt="2024-08-31T16:01:45.924" v="1879" actId="122"/>
          <ac:spMkLst>
            <pc:docMk/>
            <pc:sldMk cId="1385553969" sldId="302"/>
            <ac:spMk id="10" creationId="{99FB2FEE-8104-FB05-2F8E-A791B896B19E}"/>
          </ac:spMkLst>
        </pc:spChg>
        <pc:spChg chg="add mod">
          <ac:chgData name="Illia Skarha-Bandurov" userId="45f75b50e2cec59a" providerId="LiveId" clId="{E7833542-9E67-437A-8EA2-6962F32D645C}" dt="2024-08-31T16:01:45.924" v="1879" actId="122"/>
          <ac:spMkLst>
            <pc:docMk/>
            <pc:sldMk cId="1385553969" sldId="302"/>
            <ac:spMk id="12" creationId="{B1DB33F4-9382-1815-5652-B941F58CE548}"/>
          </ac:spMkLst>
        </pc:spChg>
        <pc:spChg chg="add mod">
          <ac:chgData name="Illia Skarha-Bandurov" userId="45f75b50e2cec59a" providerId="LiveId" clId="{E7833542-9E67-437A-8EA2-6962F32D645C}" dt="2024-08-31T16:07:01.148" v="2035" actId="1076"/>
          <ac:spMkLst>
            <pc:docMk/>
            <pc:sldMk cId="1385553969" sldId="302"/>
            <ac:spMk id="32" creationId="{47F6096C-B96B-F037-1F7F-A0ACA147AC27}"/>
          </ac:spMkLst>
        </pc:spChg>
        <pc:spChg chg="add mod">
          <ac:chgData name="Illia Skarha-Bandurov" userId="45f75b50e2cec59a" providerId="LiveId" clId="{E7833542-9E67-437A-8EA2-6962F32D645C}" dt="2024-08-31T16:06:56.344" v="2034" actId="1076"/>
          <ac:spMkLst>
            <pc:docMk/>
            <pc:sldMk cId="1385553969" sldId="302"/>
            <ac:spMk id="33" creationId="{40BB26D4-3995-5D26-11FC-898BBB4DAB0A}"/>
          </ac:spMkLst>
        </pc:spChg>
        <pc:spChg chg="add mod">
          <ac:chgData name="Illia Skarha-Bandurov" userId="45f75b50e2cec59a" providerId="LiveId" clId="{E7833542-9E67-437A-8EA2-6962F32D645C}" dt="2024-08-31T16:06:51.772" v="2033" actId="1076"/>
          <ac:spMkLst>
            <pc:docMk/>
            <pc:sldMk cId="1385553969" sldId="302"/>
            <ac:spMk id="34" creationId="{E7ACE4FE-8A8B-8A8D-B999-83BBA48DEB6A}"/>
          </ac:spMkLst>
        </pc:spChg>
        <pc:picChg chg="add mod">
          <ac:chgData name="Illia Skarha-Bandurov" userId="45f75b50e2cec59a" providerId="LiveId" clId="{E7833542-9E67-437A-8EA2-6962F32D645C}" dt="2024-08-31T16:06:29.411" v="2031" actId="1076"/>
          <ac:picMkLst>
            <pc:docMk/>
            <pc:sldMk cId="1385553969" sldId="302"/>
            <ac:picMk id="25" creationId="{D5AB7CFB-CA1E-3864-8388-67E2A0F519E2}"/>
          </ac:picMkLst>
        </pc:picChg>
        <pc:picChg chg="add del mod">
          <ac:chgData name="Illia Skarha-Bandurov" userId="45f75b50e2cec59a" providerId="LiveId" clId="{E7833542-9E67-437A-8EA2-6962F32D645C}" dt="2024-08-31T16:04:51.650" v="2023" actId="478"/>
          <ac:picMkLst>
            <pc:docMk/>
            <pc:sldMk cId="1385553969" sldId="302"/>
            <ac:picMk id="27" creationId="{04492973-B4F8-88A4-2B72-2411342A5D19}"/>
          </ac:picMkLst>
        </pc:picChg>
        <pc:picChg chg="add mod">
          <ac:chgData name="Illia Skarha-Bandurov" userId="45f75b50e2cec59a" providerId="LiveId" clId="{E7833542-9E67-437A-8EA2-6962F32D645C}" dt="2024-08-31T16:06:29.411" v="2031" actId="1076"/>
          <ac:picMkLst>
            <pc:docMk/>
            <pc:sldMk cId="1385553969" sldId="302"/>
            <ac:picMk id="29" creationId="{32896B5A-10F3-46DA-4B59-0EE9856E369D}"/>
          </ac:picMkLst>
        </pc:picChg>
        <pc:picChg chg="add mod modCrop">
          <ac:chgData name="Illia Skarha-Bandurov" userId="45f75b50e2cec59a" providerId="LiveId" clId="{E7833542-9E67-437A-8EA2-6962F32D645C}" dt="2024-08-31T16:06:29.411" v="2031" actId="1076"/>
          <ac:picMkLst>
            <pc:docMk/>
            <pc:sldMk cId="1385553969" sldId="302"/>
            <ac:picMk id="31" creationId="{7D5613A2-D6C7-9F3E-041D-A2886DBCECCA}"/>
          </ac:picMkLst>
        </pc:picChg>
        <pc:cxnChg chg="add mod">
          <ac:chgData name="Illia Skarha-Bandurov" userId="45f75b50e2cec59a" providerId="LiveId" clId="{E7833542-9E67-437A-8EA2-6962F32D645C}" dt="2024-08-31T16:03:33.077" v="2009" actId="208"/>
          <ac:cxnSpMkLst>
            <pc:docMk/>
            <pc:sldMk cId="1385553969" sldId="302"/>
            <ac:cxnSpMk id="14" creationId="{68850383-E660-E3A2-0379-8436157368F1}"/>
          </ac:cxnSpMkLst>
        </pc:cxnChg>
        <pc:cxnChg chg="add mod">
          <ac:chgData name="Illia Skarha-Bandurov" userId="45f75b50e2cec59a" providerId="LiveId" clId="{E7833542-9E67-437A-8EA2-6962F32D645C}" dt="2024-08-31T16:03:38.520" v="2012" actId="14100"/>
          <ac:cxnSpMkLst>
            <pc:docMk/>
            <pc:sldMk cId="1385553969" sldId="302"/>
            <ac:cxnSpMk id="15" creationId="{52F8E7FF-921A-ED54-B0A4-9BBACE997E75}"/>
          </ac:cxnSpMkLst>
        </pc:cxnChg>
        <pc:cxnChg chg="add mod">
          <ac:chgData name="Illia Skarha-Bandurov" userId="45f75b50e2cec59a" providerId="LiveId" clId="{E7833542-9E67-437A-8EA2-6962F32D645C}" dt="2024-08-31T16:03:42.788" v="2015" actId="14100"/>
          <ac:cxnSpMkLst>
            <pc:docMk/>
            <pc:sldMk cId="1385553969" sldId="302"/>
            <ac:cxnSpMk id="18" creationId="{15C239FA-8473-71B2-5737-9A227328D54A}"/>
          </ac:cxnSpMkLst>
        </pc:cxnChg>
        <pc:cxnChg chg="add mod">
          <ac:chgData name="Illia Skarha-Bandurov" userId="45f75b50e2cec59a" providerId="LiveId" clId="{E7833542-9E67-437A-8EA2-6962F32D645C}" dt="2024-08-31T16:03:47.388" v="2018" actId="14100"/>
          <ac:cxnSpMkLst>
            <pc:docMk/>
            <pc:sldMk cId="1385553969" sldId="302"/>
            <ac:cxnSpMk id="21" creationId="{F1C1E6A9-9CCF-C821-7301-D4968138021E}"/>
          </ac:cxnSpMkLst>
        </pc:cxnChg>
      </pc:sldChg>
      <pc:sldChg chg="addSp modSp mod">
        <pc:chgData name="Illia Skarha-Bandurov" userId="45f75b50e2cec59a" providerId="LiveId" clId="{E7833542-9E67-437A-8EA2-6962F32D645C}" dt="2024-08-31T17:13:44.266" v="3292" actId="27636"/>
        <pc:sldMkLst>
          <pc:docMk/>
          <pc:sldMk cId="334532777" sldId="303"/>
        </pc:sldMkLst>
        <pc:spChg chg="add mod">
          <ac:chgData name="Illia Skarha-Bandurov" userId="45f75b50e2cec59a" providerId="LiveId" clId="{E7833542-9E67-437A-8EA2-6962F32D645C}" dt="2024-08-31T17:05:35.783" v="2591"/>
          <ac:spMkLst>
            <pc:docMk/>
            <pc:sldMk cId="334532777" sldId="303"/>
            <ac:spMk id="2" creationId="{B8F2F3BB-9E91-14C3-B404-7C663B330A6F}"/>
          </ac:spMkLst>
        </pc:spChg>
        <pc:spChg chg="mod">
          <ac:chgData name="Illia Skarha-Bandurov" userId="45f75b50e2cec59a" providerId="LiveId" clId="{E7833542-9E67-437A-8EA2-6962F32D645C}" dt="2024-08-31T17:13:44.266" v="3292" actId="27636"/>
          <ac:spMkLst>
            <pc:docMk/>
            <pc:sldMk cId="334532777" sldId="303"/>
            <ac:spMk id="5" creationId="{1B07C49E-AFFC-EC46-8930-E4D428F5F943}"/>
          </ac:spMkLst>
        </pc:spChg>
      </pc:sldChg>
      <pc:sldChg chg="addSp delSp modSp mod">
        <pc:chgData name="Illia Skarha-Bandurov" userId="45f75b50e2cec59a" providerId="LiveId" clId="{E7833542-9E67-437A-8EA2-6962F32D645C}" dt="2024-08-31T17:23:18.540" v="3446" actId="20577"/>
        <pc:sldMkLst>
          <pc:docMk/>
          <pc:sldMk cId="3869789237" sldId="304"/>
        </pc:sldMkLst>
        <pc:spChg chg="del">
          <ac:chgData name="Illia Skarha-Bandurov" userId="45f75b50e2cec59a" providerId="LiveId" clId="{E7833542-9E67-437A-8EA2-6962F32D645C}" dt="2024-08-31T17:15:43.560" v="3308" actId="478"/>
          <ac:spMkLst>
            <pc:docMk/>
            <pc:sldMk cId="3869789237" sldId="304"/>
            <ac:spMk id="3" creationId="{373827F3-F386-AA4E-80ED-D86DEF8C158D}"/>
          </ac:spMkLst>
        </pc:spChg>
        <pc:spChg chg="add mod">
          <ac:chgData name="Illia Skarha-Bandurov" userId="45f75b50e2cec59a" providerId="LiveId" clId="{E7833542-9E67-437A-8EA2-6962F32D645C}" dt="2024-08-31T17:23:18.540" v="3446" actId="20577"/>
          <ac:spMkLst>
            <pc:docMk/>
            <pc:sldMk cId="3869789237" sldId="304"/>
            <ac:spMk id="6" creationId="{1D35C9EC-E69B-5B95-FB99-F9DF038122CA}"/>
          </ac:spMkLst>
        </pc:spChg>
        <pc:picChg chg="add del mod">
          <ac:chgData name="Illia Skarha-Bandurov" userId="45f75b50e2cec59a" providerId="LiveId" clId="{E7833542-9E67-437A-8EA2-6962F32D645C}" dt="2024-08-31T17:17:00.844" v="3318" actId="478"/>
          <ac:picMkLst>
            <pc:docMk/>
            <pc:sldMk cId="3869789237" sldId="304"/>
            <ac:picMk id="2" creationId="{289728D2-7CEE-EE6D-F0C0-6D6BF7A65C2F}"/>
          </ac:picMkLst>
        </pc:picChg>
        <pc:picChg chg="add mod">
          <ac:chgData name="Illia Skarha-Bandurov" userId="45f75b50e2cec59a" providerId="LiveId" clId="{E7833542-9E67-437A-8EA2-6962F32D645C}" dt="2024-08-31T17:17:34.092" v="3336" actId="1076"/>
          <ac:picMkLst>
            <pc:docMk/>
            <pc:sldMk cId="3869789237" sldId="304"/>
            <ac:picMk id="8" creationId="{414D66C6-5744-83A1-DBC9-8B902C026D25}"/>
          </ac:picMkLst>
        </pc:picChg>
      </pc:sldChg>
      <pc:sldChg chg="addSp modSp mod">
        <pc:chgData name="Illia Skarha-Bandurov" userId="45f75b50e2cec59a" providerId="LiveId" clId="{E7833542-9E67-437A-8EA2-6962F32D645C}" dt="2024-08-31T17:42:26.050" v="3488" actId="1076"/>
        <pc:sldMkLst>
          <pc:docMk/>
          <pc:sldMk cId="80090182" sldId="305"/>
        </pc:sldMkLst>
        <pc:spChg chg="mod">
          <ac:chgData name="Illia Skarha-Bandurov" userId="45f75b50e2cec59a" providerId="LiveId" clId="{E7833542-9E67-437A-8EA2-6962F32D645C}" dt="2024-08-31T17:42:26.050" v="3488" actId="1076"/>
          <ac:spMkLst>
            <pc:docMk/>
            <pc:sldMk cId="80090182" sldId="305"/>
            <ac:spMk id="3" creationId="{373827F3-F386-AA4E-80ED-D86DEF8C158D}"/>
          </ac:spMkLst>
        </pc:spChg>
        <pc:picChg chg="add mod">
          <ac:chgData name="Illia Skarha-Bandurov" userId="45f75b50e2cec59a" providerId="LiveId" clId="{E7833542-9E67-437A-8EA2-6962F32D645C}" dt="2024-08-31T17:40:31.060" v="3475" actId="1076"/>
          <ac:picMkLst>
            <pc:docMk/>
            <pc:sldMk cId="80090182" sldId="305"/>
            <ac:picMk id="2" creationId="{71EB5DF8-61BB-735D-E76D-3E81E3B4CB18}"/>
          </ac:picMkLst>
        </pc:picChg>
      </pc:sldChg>
      <pc:sldChg chg="addSp modSp mod">
        <pc:chgData name="Illia Skarha-Bandurov" userId="45f75b50e2cec59a" providerId="LiveId" clId="{E7833542-9E67-437A-8EA2-6962F32D645C}" dt="2024-08-31T17:45:45.711" v="3528" actId="14100"/>
        <pc:sldMkLst>
          <pc:docMk/>
          <pc:sldMk cId="3145340593" sldId="306"/>
        </pc:sldMkLst>
        <pc:spChg chg="mod">
          <ac:chgData name="Illia Skarha-Bandurov" userId="45f75b50e2cec59a" providerId="LiveId" clId="{E7833542-9E67-437A-8EA2-6962F32D645C}" dt="2024-08-31T17:45:41.190" v="3526" actId="1076"/>
          <ac:spMkLst>
            <pc:docMk/>
            <pc:sldMk cId="3145340593" sldId="306"/>
            <ac:spMk id="3" creationId="{373827F3-F386-AA4E-80ED-D86DEF8C158D}"/>
          </ac:spMkLst>
        </pc:spChg>
        <pc:picChg chg="add mod">
          <ac:chgData name="Illia Skarha-Bandurov" userId="45f75b50e2cec59a" providerId="LiveId" clId="{E7833542-9E67-437A-8EA2-6962F32D645C}" dt="2024-08-31T17:45:45.711" v="3528" actId="14100"/>
          <ac:picMkLst>
            <pc:docMk/>
            <pc:sldMk cId="3145340593" sldId="306"/>
            <ac:picMk id="6" creationId="{9602CEFC-5314-A2FD-B1C7-0020A25C7C29}"/>
          </ac:picMkLst>
        </pc:picChg>
      </pc:sldChg>
      <pc:sldChg chg="addSp modSp mod">
        <pc:chgData name="Illia Skarha-Bandurov" userId="45f75b50e2cec59a" providerId="LiveId" clId="{E7833542-9E67-437A-8EA2-6962F32D645C}" dt="2024-08-31T17:42:47.808" v="3493" actId="5793"/>
        <pc:sldMkLst>
          <pc:docMk/>
          <pc:sldMk cId="1106727586" sldId="307"/>
        </pc:sldMkLst>
        <pc:spChg chg="mod">
          <ac:chgData name="Illia Skarha-Bandurov" userId="45f75b50e2cec59a" providerId="LiveId" clId="{E7833542-9E67-437A-8EA2-6962F32D645C}" dt="2024-08-31T17:42:47.808" v="3493" actId="5793"/>
          <ac:spMkLst>
            <pc:docMk/>
            <pc:sldMk cId="1106727586" sldId="307"/>
            <ac:spMk id="3" creationId="{373827F3-F386-AA4E-80ED-D86DEF8C158D}"/>
          </ac:spMkLst>
        </pc:spChg>
        <pc:picChg chg="add mod">
          <ac:chgData name="Illia Skarha-Bandurov" userId="45f75b50e2cec59a" providerId="LiveId" clId="{E7833542-9E67-437A-8EA2-6962F32D645C}" dt="2024-08-31T17:42:44.226" v="3492" actId="1076"/>
          <ac:picMkLst>
            <pc:docMk/>
            <pc:sldMk cId="1106727586" sldId="307"/>
            <ac:picMk id="6" creationId="{4368477D-378E-2777-F270-767FF2DDEC59}"/>
          </ac:picMkLst>
        </pc:picChg>
      </pc:sldChg>
      <pc:sldChg chg="addSp modSp mod">
        <pc:chgData name="Illia Skarha-Bandurov" userId="45f75b50e2cec59a" providerId="LiveId" clId="{E7833542-9E67-437A-8EA2-6962F32D645C}" dt="2024-08-31T17:51:51.689" v="3836" actId="108"/>
        <pc:sldMkLst>
          <pc:docMk/>
          <pc:sldMk cId="706594483" sldId="308"/>
        </pc:sldMkLst>
        <pc:spChg chg="mod">
          <ac:chgData name="Illia Skarha-Bandurov" userId="45f75b50e2cec59a" providerId="LiveId" clId="{E7833542-9E67-437A-8EA2-6962F32D645C}" dt="2024-08-31T17:51:51.689" v="3836" actId="108"/>
          <ac:spMkLst>
            <pc:docMk/>
            <pc:sldMk cId="706594483" sldId="308"/>
            <ac:spMk id="3" creationId="{373827F3-F386-AA4E-80ED-D86DEF8C158D}"/>
          </ac:spMkLst>
        </pc:spChg>
        <pc:picChg chg="add mod">
          <ac:chgData name="Illia Skarha-Bandurov" userId="45f75b50e2cec59a" providerId="LiveId" clId="{E7833542-9E67-437A-8EA2-6962F32D645C}" dt="2024-08-31T17:46:17.918" v="3538" actId="1076"/>
          <ac:picMkLst>
            <pc:docMk/>
            <pc:sldMk cId="706594483" sldId="308"/>
            <ac:picMk id="2" creationId="{DC910913-8839-6056-CA89-3735F4596E5F}"/>
          </ac:picMkLst>
        </pc:picChg>
      </pc:sldChg>
      <pc:sldChg chg="addSp modSp mod">
        <pc:chgData name="Illia Skarha-Bandurov" userId="45f75b50e2cec59a" providerId="LiveId" clId="{E7833542-9E67-437A-8EA2-6962F32D645C}" dt="2024-08-31T17:53:25.029" v="3847" actId="1076"/>
        <pc:sldMkLst>
          <pc:docMk/>
          <pc:sldMk cId="1794738657" sldId="309"/>
        </pc:sldMkLst>
        <pc:spChg chg="mod">
          <ac:chgData name="Illia Skarha-Bandurov" userId="45f75b50e2cec59a" providerId="LiveId" clId="{E7833542-9E67-437A-8EA2-6962F32D645C}" dt="2024-08-31T17:52:01.481" v="3839" actId="1076"/>
          <ac:spMkLst>
            <pc:docMk/>
            <pc:sldMk cId="1794738657" sldId="309"/>
            <ac:spMk id="5" creationId="{1B07C49E-AFFC-EC46-8930-E4D428F5F943}"/>
          </ac:spMkLst>
        </pc:spChg>
        <pc:picChg chg="add mod modCrop">
          <ac:chgData name="Illia Skarha-Bandurov" userId="45f75b50e2cec59a" providerId="LiveId" clId="{E7833542-9E67-437A-8EA2-6962F32D645C}" dt="2024-08-31T17:53:25.029" v="3847" actId="1076"/>
          <ac:picMkLst>
            <pc:docMk/>
            <pc:sldMk cId="1794738657" sldId="309"/>
            <ac:picMk id="2" creationId="{C31925BD-5096-F37C-E9B6-B6B8196C9A51}"/>
          </ac:picMkLst>
        </pc:picChg>
      </pc:sldChg>
      <pc:sldChg chg="addSp delSp modSp mod">
        <pc:chgData name="Illia Skarha-Bandurov" userId="45f75b50e2cec59a" providerId="LiveId" clId="{E7833542-9E67-437A-8EA2-6962F32D645C}" dt="2024-08-31T17:55:20.304" v="3866" actId="108"/>
        <pc:sldMkLst>
          <pc:docMk/>
          <pc:sldMk cId="4010014743" sldId="310"/>
        </pc:sldMkLst>
        <pc:spChg chg="del">
          <ac:chgData name="Illia Skarha-Bandurov" userId="45f75b50e2cec59a" providerId="LiveId" clId="{E7833542-9E67-437A-8EA2-6962F32D645C}" dt="2024-08-31T17:53:45.507" v="3850" actId="478"/>
          <ac:spMkLst>
            <pc:docMk/>
            <pc:sldMk cId="4010014743" sldId="310"/>
            <ac:spMk id="5" creationId="{1B07C49E-AFFC-EC46-8930-E4D428F5F943}"/>
          </ac:spMkLst>
        </pc:spChg>
        <pc:spChg chg="add del">
          <ac:chgData name="Illia Skarha-Bandurov" userId="45f75b50e2cec59a" providerId="LiveId" clId="{E7833542-9E67-437A-8EA2-6962F32D645C}" dt="2024-08-31T17:53:42.813" v="3849" actId="22"/>
          <ac:spMkLst>
            <pc:docMk/>
            <pc:sldMk cId="4010014743" sldId="310"/>
            <ac:spMk id="6" creationId="{27F713C5-686C-EC62-7458-933123B4ACCA}"/>
          </ac:spMkLst>
        </pc:spChg>
        <pc:spChg chg="add mod">
          <ac:chgData name="Illia Skarha-Bandurov" userId="45f75b50e2cec59a" providerId="LiveId" clId="{E7833542-9E67-437A-8EA2-6962F32D645C}" dt="2024-08-31T17:55:20.304" v="3866" actId="108"/>
          <ac:spMkLst>
            <pc:docMk/>
            <pc:sldMk cId="4010014743" sldId="310"/>
            <ac:spMk id="8" creationId="{3BEB90C7-D889-208C-8B08-A77B0BD875C1}"/>
          </ac:spMkLst>
        </pc:spChg>
        <pc:picChg chg="add mod">
          <ac:chgData name="Illia Skarha-Bandurov" userId="45f75b50e2cec59a" providerId="LiveId" clId="{E7833542-9E67-437A-8EA2-6962F32D645C}" dt="2024-08-31T17:54:46.486" v="3858" actId="1076"/>
          <ac:picMkLst>
            <pc:docMk/>
            <pc:sldMk cId="4010014743" sldId="310"/>
            <ac:picMk id="10" creationId="{25164C7F-2C78-A13C-0F93-24BEDE2B5837}"/>
          </ac:picMkLst>
        </pc:picChg>
      </pc:sldChg>
      <pc:sldChg chg="addSp delSp modSp mod">
        <pc:chgData name="Illia Skarha-Bandurov" userId="45f75b50e2cec59a" providerId="LiveId" clId="{E7833542-9E67-437A-8EA2-6962F32D645C}" dt="2024-08-31T17:56:34.322" v="3900" actId="1076"/>
        <pc:sldMkLst>
          <pc:docMk/>
          <pc:sldMk cId="2735560525" sldId="311"/>
        </pc:sldMkLst>
        <pc:spChg chg="del">
          <ac:chgData name="Illia Skarha-Bandurov" userId="45f75b50e2cec59a" providerId="LiveId" clId="{E7833542-9E67-437A-8EA2-6962F32D645C}" dt="2024-08-31T17:55:12.142" v="3865" actId="478"/>
          <ac:spMkLst>
            <pc:docMk/>
            <pc:sldMk cId="2735560525" sldId="311"/>
            <ac:spMk id="5" creationId="{1B07C49E-AFFC-EC46-8930-E4D428F5F943}"/>
          </ac:spMkLst>
        </pc:spChg>
        <pc:spChg chg="add mod">
          <ac:chgData name="Illia Skarha-Bandurov" userId="45f75b50e2cec59a" providerId="LiveId" clId="{E7833542-9E67-437A-8EA2-6962F32D645C}" dt="2024-08-31T17:56:05.944" v="3896" actId="20577"/>
          <ac:spMkLst>
            <pc:docMk/>
            <pc:sldMk cId="2735560525" sldId="311"/>
            <ac:spMk id="6" creationId="{B77F0DAA-442A-863A-11AB-452D939DA9F4}"/>
          </ac:spMkLst>
        </pc:spChg>
        <pc:picChg chg="add mod">
          <ac:chgData name="Illia Skarha-Bandurov" userId="45f75b50e2cec59a" providerId="LiveId" clId="{E7833542-9E67-437A-8EA2-6962F32D645C}" dt="2024-08-31T17:56:34.322" v="3900" actId="1076"/>
          <ac:picMkLst>
            <pc:docMk/>
            <pc:sldMk cId="2735560525" sldId="311"/>
            <ac:picMk id="8" creationId="{F64606C8-30B4-EE5C-47E1-E62508C137AB}"/>
          </ac:picMkLst>
        </pc:picChg>
      </pc:sldChg>
      <pc:sldChg chg="addSp delSp modSp mod">
        <pc:chgData name="Illia Skarha-Bandurov" userId="45f75b50e2cec59a" providerId="LiveId" clId="{E7833542-9E67-437A-8EA2-6962F32D645C}" dt="2024-08-31T17:57:51.978" v="3908" actId="14100"/>
        <pc:sldMkLst>
          <pc:docMk/>
          <pc:sldMk cId="1434679925" sldId="312"/>
        </pc:sldMkLst>
        <pc:spChg chg="del">
          <ac:chgData name="Illia Skarha-Bandurov" userId="45f75b50e2cec59a" providerId="LiveId" clId="{E7833542-9E67-437A-8EA2-6962F32D645C}" dt="2024-08-31T17:56:57.848" v="3903" actId="478"/>
          <ac:spMkLst>
            <pc:docMk/>
            <pc:sldMk cId="1434679925" sldId="312"/>
            <ac:spMk id="5" creationId="{1B07C49E-AFFC-EC46-8930-E4D428F5F943}"/>
          </ac:spMkLst>
        </pc:spChg>
        <pc:spChg chg="add mod">
          <ac:chgData name="Illia Skarha-Bandurov" userId="45f75b50e2cec59a" providerId="LiveId" clId="{E7833542-9E67-437A-8EA2-6962F32D645C}" dt="2024-08-31T17:57:07.934" v="3905" actId="108"/>
          <ac:spMkLst>
            <pc:docMk/>
            <pc:sldMk cId="1434679925" sldId="312"/>
            <ac:spMk id="6" creationId="{73B5824E-56A3-D62F-EFDB-760EC3B1F5F0}"/>
          </ac:spMkLst>
        </pc:spChg>
        <pc:picChg chg="add mod">
          <ac:chgData name="Illia Skarha-Bandurov" userId="45f75b50e2cec59a" providerId="LiveId" clId="{E7833542-9E67-437A-8EA2-6962F32D645C}" dt="2024-08-31T17:57:51.978" v="3908" actId="14100"/>
          <ac:picMkLst>
            <pc:docMk/>
            <pc:sldMk cId="1434679925" sldId="312"/>
            <ac:picMk id="8" creationId="{1CE3F957-5E77-839C-D16C-7BED8B054E87}"/>
          </ac:picMkLst>
        </pc:picChg>
      </pc:sldChg>
      <pc:sldChg chg="addSp modSp mod">
        <pc:chgData name="Illia Skarha-Bandurov" userId="45f75b50e2cec59a" providerId="LiveId" clId="{E7833542-9E67-437A-8EA2-6962F32D645C}" dt="2024-08-31T18:43:44.133" v="4145" actId="404"/>
        <pc:sldMkLst>
          <pc:docMk/>
          <pc:sldMk cId="1756972646" sldId="313"/>
        </pc:sldMkLst>
        <pc:spChg chg="mod">
          <ac:chgData name="Illia Skarha-Bandurov" userId="45f75b50e2cec59a" providerId="LiveId" clId="{E7833542-9E67-437A-8EA2-6962F32D645C}" dt="2024-08-31T18:43:44.133" v="4145" actId="404"/>
          <ac:spMkLst>
            <pc:docMk/>
            <pc:sldMk cId="1756972646" sldId="313"/>
            <ac:spMk id="5" creationId="{1B07C49E-AFFC-EC46-8930-E4D428F5F943}"/>
          </ac:spMkLst>
        </pc:spChg>
        <pc:picChg chg="add mod">
          <ac:chgData name="Illia Skarha-Bandurov" userId="45f75b50e2cec59a" providerId="LiveId" clId="{E7833542-9E67-437A-8EA2-6962F32D645C}" dt="2024-08-31T18:43:37.152" v="4141" actId="1076"/>
          <ac:picMkLst>
            <pc:docMk/>
            <pc:sldMk cId="1756972646" sldId="313"/>
            <ac:picMk id="6" creationId="{36454729-0406-AFED-1380-76145916B789}"/>
          </ac:picMkLst>
        </pc:picChg>
      </pc:sldChg>
      <pc:sldChg chg="addSp modSp mod">
        <pc:chgData name="Illia Skarha-Bandurov" userId="45f75b50e2cec59a" providerId="LiveId" clId="{E7833542-9E67-437A-8EA2-6962F32D645C}" dt="2024-08-31T18:14:15.072" v="3934" actId="1076"/>
        <pc:sldMkLst>
          <pc:docMk/>
          <pc:sldMk cId="639399535" sldId="314"/>
        </pc:sldMkLst>
        <pc:spChg chg="mod">
          <ac:chgData name="Illia Skarha-Bandurov" userId="45f75b50e2cec59a" providerId="LiveId" clId="{E7833542-9E67-437A-8EA2-6962F32D645C}" dt="2024-08-31T18:14:06.001" v="3931" actId="108"/>
          <ac:spMkLst>
            <pc:docMk/>
            <pc:sldMk cId="639399535" sldId="314"/>
            <ac:spMk id="5" creationId="{1B07C49E-AFFC-EC46-8930-E4D428F5F943}"/>
          </ac:spMkLst>
        </pc:spChg>
        <pc:picChg chg="add mod">
          <ac:chgData name="Illia Skarha-Bandurov" userId="45f75b50e2cec59a" providerId="LiveId" clId="{E7833542-9E67-437A-8EA2-6962F32D645C}" dt="2024-08-31T18:14:15.072" v="3934" actId="1076"/>
          <ac:picMkLst>
            <pc:docMk/>
            <pc:sldMk cId="639399535" sldId="314"/>
            <ac:picMk id="3" creationId="{49EB00BC-654D-2FA8-075A-B5A9F36A2CC8}"/>
          </ac:picMkLst>
        </pc:picChg>
      </pc:sldChg>
      <pc:sldChg chg="addSp modSp mod">
        <pc:chgData name="Illia Skarha-Bandurov" userId="45f75b50e2cec59a" providerId="LiveId" clId="{E7833542-9E67-437A-8EA2-6962F32D645C}" dt="2024-08-31T18:43:52.922" v="4152" actId="1076"/>
        <pc:sldMkLst>
          <pc:docMk/>
          <pc:sldMk cId="3566646398" sldId="315"/>
        </pc:sldMkLst>
        <pc:spChg chg="mod">
          <ac:chgData name="Illia Skarha-Bandurov" userId="45f75b50e2cec59a" providerId="LiveId" clId="{E7833542-9E67-437A-8EA2-6962F32D645C}" dt="2024-08-31T18:43:52.922" v="4152" actId="1076"/>
          <ac:spMkLst>
            <pc:docMk/>
            <pc:sldMk cId="3566646398" sldId="315"/>
            <ac:spMk id="5" creationId="{1B07C49E-AFFC-EC46-8930-E4D428F5F943}"/>
          </ac:spMkLst>
        </pc:spChg>
        <pc:picChg chg="add mod">
          <ac:chgData name="Illia Skarha-Bandurov" userId="45f75b50e2cec59a" providerId="LiveId" clId="{E7833542-9E67-437A-8EA2-6962F32D645C}" dt="2024-08-31T18:17:47.715" v="3953" actId="1076"/>
          <ac:picMkLst>
            <pc:docMk/>
            <pc:sldMk cId="3566646398" sldId="315"/>
            <ac:picMk id="6" creationId="{F326277F-6B7E-C7C0-EC1C-655C5E213517}"/>
          </ac:picMkLst>
        </pc:picChg>
        <pc:picChg chg="add mod">
          <ac:chgData name="Illia Skarha-Bandurov" userId="45f75b50e2cec59a" providerId="LiveId" clId="{E7833542-9E67-437A-8EA2-6962F32D645C}" dt="2024-08-31T18:17:46.429" v="3952" actId="1076"/>
          <ac:picMkLst>
            <pc:docMk/>
            <pc:sldMk cId="3566646398" sldId="315"/>
            <ac:picMk id="8" creationId="{CBD64226-713A-99C5-E373-215294A69143}"/>
          </ac:picMkLst>
        </pc:picChg>
      </pc:sldChg>
      <pc:sldChg chg="addSp modSp mod">
        <pc:chgData name="Illia Skarha-Bandurov" userId="45f75b50e2cec59a" providerId="LiveId" clId="{E7833542-9E67-437A-8EA2-6962F32D645C}" dt="2024-08-31T18:43:57.653" v="4154" actId="403"/>
        <pc:sldMkLst>
          <pc:docMk/>
          <pc:sldMk cId="1398439132" sldId="316"/>
        </pc:sldMkLst>
        <pc:spChg chg="mod">
          <ac:chgData name="Illia Skarha-Bandurov" userId="45f75b50e2cec59a" providerId="LiveId" clId="{E7833542-9E67-437A-8EA2-6962F32D645C}" dt="2024-08-31T18:43:57.653" v="4154" actId="403"/>
          <ac:spMkLst>
            <pc:docMk/>
            <pc:sldMk cId="1398439132" sldId="316"/>
            <ac:spMk id="5" creationId="{1B07C49E-AFFC-EC46-8930-E4D428F5F943}"/>
          </ac:spMkLst>
        </pc:spChg>
        <pc:picChg chg="add mod">
          <ac:chgData name="Illia Skarha-Bandurov" userId="45f75b50e2cec59a" providerId="LiveId" clId="{E7833542-9E67-437A-8EA2-6962F32D645C}" dt="2024-08-31T18:18:28.805" v="3962" actId="1076"/>
          <ac:picMkLst>
            <pc:docMk/>
            <pc:sldMk cId="1398439132" sldId="316"/>
            <ac:picMk id="6" creationId="{6AA02294-3F50-E96C-1365-68148503CBAE}"/>
          </ac:picMkLst>
        </pc:picChg>
      </pc:sldChg>
      <pc:sldChg chg="addSp modSp mod">
        <pc:chgData name="Illia Skarha-Bandurov" userId="45f75b50e2cec59a" providerId="LiveId" clId="{E7833542-9E67-437A-8EA2-6962F32D645C}" dt="2024-08-31T18:19:49.047" v="3987" actId="1076"/>
        <pc:sldMkLst>
          <pc:docMk/>
          <pc:sldMk cId="3975168428" sldId="317"/>
        </pc:sldMkLst>
        <pc:spChg chg="mod">
          <ac:chgData name="Illia Skarha-Bandurov" userId="45f75b50e2cec59a" providerId="LiveId" clId="{E7833542-9E67-437A-8EA2-6962F32D645C}" dt="2024-08-31T18:19:37.316" v="3985" actId="1076"/>
          <ac:spMkLst>
            <pc:docMk/>
            <pc:sldMk cId="3975168428" sldId="317"/>
            <ac:spMk id="5" creationId="{1B07C49E-AFFC-EC46-8930-E4D428F5F943}"/>
          </ac:spMkLst>
        </pc:spChg>
        <pc:picChg chg="add mod">
          <ac:chgData name="Illia Skarha-Bandurov" userId="45f75b50e2cec59a" providerId="LiveId" clId="{E7833542-9E67-437A-8EA2-6962F32D645C}" dt="2024-08-31T18:19:35.277" v="3984" actId="1076"/>
          <ac:picMkLst>
            <pc:docMk/>
            <pc:sldMk cId="3975168428" sldId="317"/>
            <ac:picMk id="6" creationId="{A54785C8-F6D5-66D0-63FD-B21C8DBF3687}"/>
          </ac:picMkLst>
        </pc:picChg>
        <pc:picChg chg="add mod">
          <ac:chgData name="Illia Skarha-Bandurov" userId="45f75b50e2cec59a" providerId="LiveId" clId="{E7833542-9E67-437A-8EA2-6962F32D645C}" dt="2024-08-31T18:19:49.047" v="3987" actId="1076"/>
          <ac:picMkLst>
            <pc:docMk/>
            <pc:sldMk cId="3975168428" sldId="317"/>
            <ac:picMk id="8" creationId="{F7BA68D8-627E-B3D0-025B-EC7559557B2D}"/>
          </ac:picMkLst>
        </pc:picChg>
      </pc:sldChg>
      <pc:sldChg chg="addSp delSp modSp mod">
        <pc:chgData name="Illia Skarha-Bandurov" userId="45f75b50e2cec59a" providerId="LiveId" clId="{E7833542-9E67-437A-8EA2-6962F32D645C}" dt="2024-08-31T18:30:46.699" v="4028" actId="2711"/>
        <pc:sldMkLst>
          <pc:docMk/>
          <pc:sldMk cId="239597884" sldId="318"/>
        </pc:sldMkLst>
        <pc:spChg chg="add mod">
          <ac:chgData name="Illia Skarha-Bandurov" userId="45f75b50e2cec59a" providerId="LiveId" clId="{E7833542-9E67-437A-8EA2-6962F32D645C}" dt="2024-08-31T18:30:46.699" v="4028" actId="2711"/>
          <ac:spMkLst>
            <pc:docMk/>
            <pc:sldMk cId="239597884" sldId="318"/>
            <ac:spMk id="2" creationId="{2D043C35-50EC-6FD3-536F-A4BDCF2BA028}"/>
          </ac:spMkLst>
        </pc:spChg>
        <pc:spChg chg="del">
          <ac:chgData name="Illia Skarha-Bandurov" userId="45f75b50e2cec59a" providerId="LiveId" clId="{E7833542-9E67-437A-8EA2-6962F32D645C}" dt="2024-08-31T18:28:05.381" v="4002" actId="478"/>
          <ac:spMkLst>
            <pc:docMk/>
            <pc:sldMk cId="239597884" sldId="318"/>
            <ac:spMk id="5" creationId="{85D9F803-CDBC-C74C-AF1B-2B5937D1C241}"/>
          </ac:spMkLst>
        </pc:spChg>
        <pc:spChg chg="add mod">
          <ac:chgData name="Illia Skarha-Bandurov" userId="45f75b50e2cec59a" providerId="LiveId" clId="{E7833542-9E67-437A-8EA2-6962F32D645C}" dt="2024-08-31T18:29:06.206" v="4017" actId="1076"/>
          <ac:spMkLst>
            <pc:docMk/>
            <pc:sldMk cId="239597884" sldId="318"/>
            <ac:spMk id="7" creationId="{D8653861-C3ED-AB24-35EE-14760B594267}"/>
          </ac:spMkLst>
        </pc:spChg>
        <pc:spChg chg="del">
          <ac:chgData name="Illia Skarha-Bandurov" userId="45f75b50e2cec59a" providerId="LiveId" clId="{E7833542-9E67-437A-8EA2-6962F32D645C}" dt="2024-08-31T18:27:57.338" v="4000" actId="478"/>
          <ac:spMkLst>
            <pc:docMk/>
            <pc:sldMk cId="239597884" sldId="318"/>
            <ac:spMk id="8" creationId="{2E0ECA32-E146-40DA-85CD-9677244BC3EC}"/>
          </ac:spMkLst>
        </pc:spChg>
        <pc:picChg chg="add del mod">
          <ac:chgData name="Illia Skarha-Bandurov" userId="45f75b50e2cec59a" providerId="LiveId" clId="{E7833542-9E67-437A-8EA2-6962F32D645C}" dt="2024-08-31T18:28:21.174" v="4004" actId="478"/>
          <ac:picMkLst>
            <pc:docMk/>
            <pc:sldMk cId="239597884" sldId="318"/>
            <ac:picMk id="4" creationId="{CF918B66-D752-59B4-703A-FE4926AA9AEA}"/>
          </ac:picMkLst>
        </pc:picChg>
        <pc:picChg chg="add mod">
          <ac:chgData name="Illia Skarha-Bandurov" userId="45f75b50e2cec59a" providerId="LiveId" clId="{E7833542-9E67-437A-8EA2-6962F32D645C}" dt="2024-08-31T18:29:00.908" v="4013" actId="1076"/>
          <ac:picMkLst>
            <pc:docMk/>
            <pc:sldMk cId="239597884" sldId="318"/>
            <ac:picMk id="10" creationId="{BB7E5B64-B867-CD2D-63C8-EE0A5A42890A}"/>
          </ac:picMkLst>
        </pc:picChg>
      </pc:sldChg>
      <pc:sldChg chg="addSp delSp modSp mod">
        <pc:chgData name="Illia Skarha-Bandurov" userId="45f75b50e2cec59a" providerId="LiveId" clId="{E7833542-9E67-437A-8EA2-6962F32D645C}" dt="2024-08-31T18:29:36.421" v="4022" actId="1076"/>
        <pc:sldMkLst>
          <pc:docMk/>
          <pc:sldMk cId="232499080" sldId="319"/>
        </pc:sldMkLst>
        <pc:spChg chg="del">
          <ac:chgData name="Illia Skarha-Bandurov" userId="45f75b50e2cec59a" providerId="LiveId" clId="{E7833542-9E67-437A-8EA2-6962F32D645C}" dt="2024-08-31T18:29:33.782" v="4021" actId="478"/>
          <ac:spMkLst>
            <pc:docMk/>
            <pc:sldMk cId="232499080" sldId="319"/>
            <ac:spMk id="5" creationId="{85D9F803-CDBC-C74C-AF1B-2B5937D1C241}"/>
          </ac:spMkLst>
        </pc:spChg>
        <pc:spChg chg="mod">
          <ac:chgData name="Illia Skarha-Bandurov" userId="45f75b50e2cec59a" providerId="LiveId" clId="{E7833542-9E67-437A-8EA2-6962F32D645C}" dt="2024-08-31T18:29:15.762" v="4018"/>
          <ac:spMkLst>
            <pc:docMk/>
            <pc:sldMk cId="232499080" sldId="319"/>
            <ac:spMk id="8" creationId="{34C97452-C78A-4701-B8AB-ABFE63D5BEDE}"/>
          </ac:spMkLst>
        </pc:spChg>
        <pc:picChg chg="add mod">
          <ac:chgData name="Illia Skarha-Bandurov" userId="45f75b50e2cec59a" providerId="LiveId" clId="{E7833542-9E67-437A-8EA2-6962F32D645C}" dt="2024-08-31T18:29:36.421" v="4022" actId="1076"/>
          <ac:picMkLst>
            <pc:docMk/>
            <pc:sldMk cId="232499080" sldId="319"/>
            <ac:picMk id="2" creationId="{92CB7EB5-F77E-BE0F-20A5-3B09B3F24D22}"/>
          </ac:picMkLst>
        </pc:picChg>
      </pc:sldChg>
      <pc:sldChg chg="addSp delSp modSp mod">
        <pc:chgData name="Illia Skarha-Bandurov" userId="45f75b50e2cec59a" providerId="LiveId" clId="{E7833542-9E67-437A-8EA2-6962F32D645C}" dt="2024-08-31T18:45:05.395" v="4177" actId="1076"/>
        <pc:sldMkLst>
          <pc:docMk/>
          <pc:sldMk cId="3645034231" sldId="320"/>
        </pc:sldMkLst>
        <pc:spChg chg="add mod">
          <ac:chgData name="Illia Skarha-Bandurov" userId="45f75b50e2cec59a" providerId="LiveId" clId="{E7833542-9E67-437A-8EA2-6962F32D645C}" dt="2024-08-31T18:45:05.395" v="4177" actId="1076"/>
          <ac:spMkLst>
            <pc:docMk/>
            <pc:sldMk cId="3645034231" sldId="320"/>
            <ac:spMk id="3" creationId="{C1102E58-3738-B023-D7C3-D8E2A4B69591}"/>
          </ac:spMkLst>
        </pc:spChg>
        <pc:spChg chg="del">
          <ac:chgData name="Illia Skarha-Bandurov" userId="45f75b50e2cec59a" providerId="LiveId" clId="{E7833542-9E67-437A-8EA2-6962F32D645C}" dt="2024-08-31T18:36:33.856" v="4110" actId="478"/>
          <ac:spMkLst>
            <pc:docMk/>
            <pc:sldMk cId="3645034231" sldId="320"/>
            <ac:spMk id="5" creationId="{1B07C49E-AFFC-EC46-8930-E4D428F5F943}"/>
          </ac:spMkLst>
        </pc:spChg>
        <pc:picChg chg="add mod">
          <ac:chgData name="Illia Skarha-Bandurov" userId="45f75b50e2cec59a" providerId="LiveId" clId="{E7833542-9E67-437A-8EA2-6962F32D645C}" dt="2024-08-31T18:36:53.615" v="4118" actId="14100"/>
          <ac:picMkLst>
            <pc:docMk/>
            <pc:sldMk cId="3645034231" sldId="320"/>
            <ac:picMk id="6" creationId="{B3C91427-EC79-2D89-1A12-5FC249FDB127}"/>
          </ac:picMkLst>
        </pc:picChg>
      </pc:sldChg>
      <pc:sldChg chg="addSp delSp modSp mod">
        <pc:chgData name="Illia Skarha-Bandurov" userId="45f75b50e2cec59a" providerId="LiveId" clId="{E7833542-9E67-437A-8EA2-6962F32D645C}" dt="2024-08-31T18:44:15.031" v="4159" actId="1076"/>
        <pc:sldMkLst>
          <pc:docMk/>
          <pc:sldMk cId="700132931" sldId="322"/>
        </pc:sldMkLst>
        <pc:spChg chg="del">
          <ac:chgData name="Illia Skarha-Bandurov" userId="45f75b50e2cec59a" providerId="LiveId" clId="{E7833542-9E67-437A-8EA2-6962F32D645C}" dt="2024-08-31T18:31:18.170" v="4032" actId="478"/>
          <ac:spMkLst>
            <pc:docMk/>
            <pc:sldMk cId="700132931" sldId="322"/>
            <ac:spMk id="5" creationId="{85D9F803-CDBC-C74C-AF1B-2B5937D1C241}"/>
          </ac:spMkLst>
        </pc:spChg>
        <pc:spChg chg="add mod">
          <ac:chgData name="Illia Skarha-Bandurov" userId="45f75b50e2cec59a" providerId="LiveId" clId="{E7833542-9E67-437A-8EA2-6962F32D645C}" dt="2024-08-31T18:44:15.031" v="4159" actId="1076"/>
          <ac:spMkLst>
            <pc:docMk/>
            <pc:sldMk cId="700132931" sldId="322"/>
            <ac:spMk id="7" creationId="{214A9AAB-3695-AAB2-657C-4E2C099062DE}"/>
          </ac:spMkLst>
        </pc:spChg>
        <pc:spChg chg="mod">
          <ac:chgData name="Illia Skarha-Bandurov" userId="45f75b50e2cec59a" providerId="LiveId" clId="{E7833542-9E67-437A-8EA2-6962F32D645C}" dt="2024-08-31T18:31:01.418" v="4031" actId="207"/>
          <ac:spMkLst>
            <pc:docMk/>
            <pc:sldMk cId="700132931" sldId="322"/>
            <ac:spMk id="8" creationId="{9456A072-47A6-4424-9ABE-F398119040DD}"/>
          </ac:spMkLst>
        </pc:spChg>
        <pc:picChg chg="add mod">
          <ac:chgData name="Illia Skarha-Bandurov" userId="45f75b50e2cec59a" providerId="LiveId" clId="{E7833542-9E67-437A-8EA2-6962F32D645C}" dt="2024-08-31T18:31:21.880" v="4034" actId="1076"/>
          <ac:picMkLst>
            <pc:docMk/>
            <pc:sldMk cId="700132931" sldId="322"/>
            <ac:picMk id="4" creationId="{F229272D-749E-3E8D-B08F-7D09FB0FFDA6}"/>
          </ac:picMkLst>
        </pc:picChg>
      </pc:sldChg>
      <pc:sldChg chg="addSp delSp modSp mod">
        <pc:chgData name="Illia Skarha-Bandurov" userId="45f75b50e2cec59a" providerId="LiveId" clId="{E7833542-9E67-437A-8EA2-6962F32D645C}" dt="2024-08-31T18:44:30.226" v="4165" actId="1076"/>
        <pc:sldMkLst>
          <pc:docMk/>
          <pc:sldMk cId="1866160706" sldId="323"/>
        </pc:sldMkLst>
        <pc:spChg chg="add mod">
          <ac:chgData name="Illia Skarha-Bandurov" userId="45f75b50e2cec59a" providerId="LiveId" clId="{E7833542-9E67-437A-8EA2-6962F32D645C}" dt="2024-08-31T18:44:30.226" v="4165" actId="1076"/>
          <ac:spMkLst>
            <pc:docMk/>
            <pc:sldMk cId="1866160706" sldId="323"/>
            <ac:spMk id="4" creationId="{614D75C6-F474-0D5E-2FFD-DB40A35F92EB}"/>
          </ac:spMkLst>
        </pc:spChg>
        <pc:spChg chg="del">
          <ac:chgData name="Illia Skarha-Bandurov" userId="45f75b50e2cec59a" providerId="LiveId" clId="{E7833542-9E67-437A-8EA2-6962F32D645C}" dt="2024-08-31T18:32:15.852" v="4043" actId="478"/>
          <ac:spMkLst>
            <pc:docMk/>
            <pc:sldMk cId="1866160706" sldId="323"/>
            <ac:spMk id="5" creationId="{85D9F803-CDBC-C74C-AF1B-2B5937D1C241}"/>
          </ac:spMkLst>
        </pc:spChg>
        <pc:spChg chg="mod">
          <ac:chgData name="Illia Skarha-Bandurov" userId="45f75b50e2cec59a" providerId="LiveId" clId="{E7833542-9E67-437A-8EA2-6962F32D645C}" dt="2024-08-31T18:32:05.728" v="4041" actId="207"/>
          <ac:spMkLst>
            <pc:docMk/>
            <pc:sldMk cId="1866160706" sldId="323"/>
            <ac:spMk id="8" creationId="{4EF94599-779E-457E-B57B-6063EBF7A840}"/>
          </ac:spMkLst>
        </pc:spChg>
        <pc:picChg chg="add mod">
          <ac:chgData name="Illia Skarha-Bandurov" userId="45f75b50e2cec59a" providerId="LiveId" clId="{E7833542-9E67-437A-8EA2-6962F32D645C}" dt="2024-08-31T18:32:36.742" v="4050" actId="1076"/>
          <ac:picMkLst>
            <pc:docMk/>
            <pc:sldMk cId="1866160706" sldId="323"/>
            <ac:picMk id="7" creationId="{91E8544F-D880-2BB5-8953-FDC850F61BE0}"/>
          </ac:picMkLst>
        </pc:picChg>
      </pc:sldChg>
      <pc:sldChg chg="addSp delSp modSp mod">
        <pc:chgData name="Illia Skarha-Bandurov" userId="45f75b50e2cec59a" providerId="LiveId" clId="{E7833542-9E67-437A-8EA2-6962F32D645C}" dt="2024-08-31T18:34:15.879" v="4078" actId="1076"/>
        <pc:sldMkLst>
          <pc:docMk/>
          <pc:sldMk cId="252359608" sldId="324"/>
        </pc:sldMkLst>
        <pc:spChg chg="del">
          <ac:chgData name="Illia Skarha-Bandurov" userId="45f75b50e2cec59a" providerId="LiveId" clId="{E7833542-9E67-437A-8EA2-6962F32D645C}" dt="2024-08-31T18:33:09.421" v="4063" actId="478"/>
          <ac:spMkLst>
            <pc:docMk/>
            <pc:sldMk cId="252359608" sldId="324"/>
            <ac:spMk id="5" creationId="{85D9F803-CDBC-C74C-AF1B-2B5937D1C241}"/>
          </ac:spMkLst>
        </pc:spChg>
        <pc:spChg chg="add mod">
          <ac:chgData name="Illia Skarha-Bandurov" userId="45f75b50e2cec59a" providerId="LiveId" clId="{E7833542-9E67-437A-8EA2-6962F32D645C}" dt="2024-08-31T18:33:33.947" v="4069" actId="20577"/>
          <ac:spMkLst>
            <pc:docMk/>
            <pc:sldMk cId="252359608" sldId="324"/>
            <ac:spMk id="6" creationId="{3E568E16-BD27-B6DA-FACA-5E56D7C12AF9}"/>
          </ac:spMkLst>
        </pc:spChg>
        <pc:spChg chg="add mod">
          <ac:chgData name="Illia Skarha-Bandurov" userId="45f75b50e2cec59a" providerId="LiveId" clId="{E7833542-9E67-437A-8EA2-6962F32D645C}" dt="2024-08-31T18:34:15.879" v="4078" actId="1076"/>
          <ac:spMkLst>
            <pc:docMk/>
            <pc:sldMk cId="252359608" sldId="324"/>
            <ac:spMk id="8" creationId="{A8AC6741-3725-D042-AD76-E1EC899CF88B}"/>
          </ac:spMkLst>
        </pc:spChg>
        <pc:spChg chg="mod">
          <ac:chgData name="Illia Skarha-Bandurov" userId="45f75b50e2cec59a" providerId="LiveId" clId="{E7833542-9E67-437A-8EA2-6962F32D645C}" dt="2024-08-31T18:33:01.763" v="4062" actId="255"/>
          <ac:spMkLst>
            <pc:docMk/>
            <pc:sldMk cId="252359608" sldId="324"/>
            <ac:spMk id="12" creationId="{4D271BF5-BAA1-4CEB-A575-76A097FABBBA}"/>
          </ac:spMkLst>
        </pc:spChg>
        <pc:picChg chg="add mod">
          <ac:chgData name="Illia Skarha-Bandurov" userId="45f75b50e2cec59a" providerId="LiveId" clId="{E7833542-9E67-437A-8EA2-6962F32D645C}" dt="2024-08-31T18:33:13.935" v="4065"/>
          <ac:picMkLst>
            <pc:docMk/>
            <pc:sldMk cId="252359608" sldId="324"/>
            <ac:picMk id="2" creationId="{B6FF3C40-A7E0-6A58-2710-8B3A22E95AF1}"/>
          </ac:picMkLst>
        </pc:picChg>
        <pc:picChg chg="add mod">
          <ac:chgData name="Illia Skarha-Bandurov" userId="45f75b50e2cec59a" providerId="LiveId" clId="{E7833542-9E67-437A-8EA2-6962F32D645C}" dt="2024-08-31T18:34:12.268" v="4077" actId="14100"/>
          <ac:picMkLst>
            <pc:docMk/>
            <pc:sldMk cId="252359608" sldId="324"/>
            <ac:picMk id="10" creationId="{B8430239-8DC0-1ACB-29D5-6D940FE9582B}"/>
          </ac:picMkLst>
        </pc:picChg>
        <pc:picChg chg="add mod">
          <ac:chgData name="Illia Skarha-Bandurov" userId="45f75b50e2cec59a" providerId="LiveId" clId="{E7833542-9E67-437A-8EA2-6962F32D645C}" dt="2024-08-31T18:34:09.611" v="4076" actId="14100"/>
          <ac:picMkLst>
            <pc:docMk/>
            <pc:sldMk cId="252359608" sldId="324"/>
            <ac:picMk id="13" creationId="{3A088F0A-4D15-9320-F3B7-7C819B584E88}"/>
          </ac:picMkLst>
        </pc:picChg>
      </pc:sldChg>
      <pc:sldChg chg="modSp mod">
        <pc:chgData name="Illia Skarha-Bandurov" userId="45f75b50e2cec59a" providerId="LiveId" clId="{E7833542-9E67-437A-8EA2-6962F32D645C}" dt="2024-08-31T18:42:42.286" v="4139" actId="2711"/>
        <pc:sldMkLst>
          <pc:docMk/>
          <pc:sldMk cId="1277611629" sldId="327"/>
        </pc:sldMkLst>
        <pc:spChg chg="mod">
          <ac:chgData name="Illia Skarha-Bandurov" userId="45f75b50e2cec59a" providerId="LiveId" clId="{E7833542-9E67-437A-8EA2-6962F32D645C}" dt="2024-08-31T18:42:42.286" v="4139" actId="2711"/>
          <ac:spMkLst>
            <pc:docMk/>
            <pc:sldMk cId="1277611629" sldId="327"/>
            <ac:spMk id="6" creationId="{2C36AF9D-A911-994B-90EA-013D4CDA5604}"/>
          </ac:spMkLst>
        </pc:spChg>
      </pc:sldChg>
      <pc:sldChg chg="addSp modSp mod">
        <pc:chgData name="Illia Skarha-Bandurov" userId="45f75b50e2cec59a" providerId="LiveId" clId="{E7833542-9E67-437A-8EA2-6962F32D645C}" dt="2024-08-31T14:19:57.645" v="196" actId="1076"/>
        <pc:sldMkLst>
          <pc:docMk/>
          <pc:sldMk cId="1980221439" sldId="331"/>
        </pc:sldMkLst>
        <pc:spChg chg="add mod">
          <ac:chgData name="Illia Skarha-Bandurov" userId="45f75b50e2cec59a" providerId="LiveId" clId="{E7833542-9E67-437A-8EA2-6962F32D645C}" dt="2024-08-31T14:19:57.645" v="196" actId="1076"/>
          <ac:spMkLst>
            <pc:docMk/>
            <pc:sldMk cId="1980221439" sldId="331"/>
            <ac:spMk id="3" creationId="{A9A3DB27-56EF-56CA-FC7B-6F2732C4CC45}"/>
          </ac:spMkLst>
        </pc:spChg>
        <pc:spChg chg="mod">
          <ac:chgData name="Illia Skarha-Bandurov" userId="45f75b50e2cec59a" providerId="LiveId" clId="{E7833542-9E67-437A-8EA2-6962F32D645C}" dt="2024-08-31T14:19:52.085" v="195" actId="1076"/>
          <ac:spMkLst>
            <pc:docMk/>
            <pc:sldMk cId="1980221439" sldId="331"/>
            <ac:spMk id="10" creationId="{79EF1473-3ADD-43F1-A495-57AAB7FD902F}"/>
          </ac:spMkLst>
        </pc:spChg>
      </pc:sldChg>
      <pc:sldChg chg="modSp mod">
        <pc:chgData name="Illia Skarha-Bandurov" userId="45f75b50e2cec59a" providerId="LiveId" clId="{E7833542-9E67-437A-8EA2-6962F32D645C}" dt="2024-08-28T18:47:32.466" v="163" actId="113"/>
        <pc:sldMkLst>
          <pc:docMk/>
          <pc:sldMk cId="2560061391" sldId="332"/>
        </pc:sldMkLst>
        <pc:spChg chg="mod">
          <ac:chgData name="Illia Skarha-Bandurov" userId="45f75b50e2cec59a" providerId="LiveId" clId="{E7833542-9E67-437A-8EA2-6962F32D645C}" dt="2024-08-28T18:47:32.466" v="163" actId="113"/>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32989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ea typeface="SF Pro" pitchFamily="2" charset="0"/>
                <a:cs typeface="SF Pro" pitchFamily="2" charset="0"/>
              </a:rPr>
              <a:t>Illia Skarha-Bandurov</a:t>
            </a:r>
          </a:p>
          <a:p>
            <a:r>
              <a:rPr lang="en-US" dirty="0">
                <a:solidFill>
                  <a:schemeClr val="bg2"/>
                </a:solidFill>
                <a:ea typeface="SF Pro" pitchFamily="2" charset="0"/>
                <a:cs typeface="SF Pro" pitchFamily="2" charset="0"/>
              </a:rPr>
              <a:t>28/08/2024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3408848"/>
          </a:xfrm>
          <a:prstGeom prst="rect">
            <a:avLst/>
          </a:prstGeom>
        </p:spPr>
        <p:txBody>
          <a:bodyPr/>
          <a:lstStyle/>
          <a:p>
            <a:pPr marL="0" indent="0">
              <a:buNone/>
            </a:pPr>
            <a:r>
              <a:rPr lang="en-US" sz="1800" dirty="0"/>
              <a:t>First step was using </a:t>
            </a:r>
            <a:r>
              <a:rPr lang="en-GB" sz="1800" dirty="0"/>
              <a:t>Exploratory Data Analysis </a:t>
            </a:r>
            <a:r>
              <a:rPr lang="en-US" sz="1800" dirty="0"/>
              <a:t>by identifying and calculating the missing values in each attribute and identifying which columns are numerical and categorial. </a:t>
            </a:r>
          </a:p>
          <a:p>
            <a:pPr marL="0" indent="0">
              <a:buNone/>
            </a:pPr>
            <a:endParaRPr lang="en-US" sz="1800" dirty="0"/>
          </a:p>
          <a:p>
            <a:pPr marL="0" indent="0">
              <a:buNone/>
            </a:pPr>
            <a:r>
              <a:rPr lang="en-US" sz="1800" dirty="0"/>
              <a:t>Next, calculating the number of launches in each site and the number and occurrence of each orbit.</a:t>
            </a:r>
          </a:p>
          <a:p>
            <a:pPr marL="0" indent="0">
              <a:buNone/>
            </a:pPr>
            <a:endParaRPr lang="en-US" sz="1800" dirty="0"/>
          </a:p>
          <a:p>
            <a:pPr marL="0" indent="0">
              <a:buNone/>
            </a:pPr>
            <a:r>
              <a:rPr lang="en-US" sz="1800" dirty="0"/>
              <a:t>Also, the number and occurrence of mission outcome at each orbit was calculated.</a:t>
            </a:r>
          </a:p>
          <a:p>
            <a:pPr marL="0" indent="0">
              <a:buNone/>
            </a:pPr>
            <a:endParaRPr lang="en-US" sz="1800" dirty="0"/>
          </a:p>
          <a:p>
            <a:pPr marL="0" indent="0">
              <a:buNone/>
            </a:pPr>
            <a:r>
              <a:rPr lang="en-US" sz="1800" dirty="0"/>
              <a:t>Finaly, creation a landing outcome label from outcome column.</a:t>
            </a:r>
          </a:p>
          <a:p>
            <a:endParaRPr lang="en-US" sz="3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D2D37C83-CE52-C838-BC70-9491721C532D}"/>
              </a:ext>
            </a:extLst>
          </p:cNvPr>
          <p:cNvSpPr txBox="1">
            <a:spLocks/>
          </p:cNvSpPr>
          <p:nvPr/>
        </p:nvSpPr>
        <p:spPr>
          <a:xfrm>
            <a:off x="352998" y="6221627"/>
            <a:ext cx="105156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100" dirty="0">
                <a:solidFill>
                  <a:schemeClr val="accent3">
                    <a:lumMod val="25000"/>
                  </a:schemeClr>
                </a:solidFill>
              </a:rPr>
              <a:t>Link to the Notebook: https://github.com/Illia-Skarha-Bandurov/IBM-Data-Science/blob/main/3.%20Lab%202%20Data%20wrangling.ipynb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4185CA5-785C-2624-2B71-4F4712E7D350}"/>
              </a:ext>
            </a:extLst>
          </p:cNvPr>
          <p:cNvPicPr>
            <a:picLocks noChangeAspect="1"/>
          </p:cNvPicPr>
          <p:nvPr/>
        </p:nvPicPr>
        <p:blipFill>
          <a:blip r:embed="rId3"/>
          <a:stretch>
            <a:fillRect/>
          </a:stretch>
        </p:blipFill>
        <p:spPr>
          <a:xfrm>
            <a:off x="770011" y="1909933"/>
            <a:ext cx="4319724" cy="4073992"/>
          </a:xfrm>
          <a:prstGeom prst="rect">
            <a:avLst/>
          </a:prstGeom>
        </p:spPr>
      </p:pic>
      <p:pic>
        <p:nvPicPr>
          <p:cNvPr id="8" name="Picture 7">
            <a:extLst>
              <a:ext uri="{FF2B5EF4-FFF2-40B4-BE49-F238E27FC236}">
                <a16:creationId xmlns:a16="http://schemas.microsoft.com/office/drawing/2014/main" id="{F3A7E699-9F38-8DB7-4888-2BF28E24D5DC}"/>
              </a:ext>
            </a:extLst>
          </p:cNvPr>
          <p:cNvPicPr>
            <a:picLocks noChangeAspect="1"/>
          </p:cNvPicPr>
          <p:nvPr/>
        </p:nvPicPr>
        <p:blipFill>
          <a:blip r:embed="rId4"/>
          <a:stretch>
            <a:fillRect/>
          </a:stretch>
        </p:blipFill>
        <p:spPr>
          <a:xfrm>
            <a:off x="6394590" y="2970862"/>
            <a:ext cx="4086754" cy="3000197"/>
          </a:xfrm>
          <a:prstGeom prst="rect">
            <a:avLst/>
          </a:prstGeom>
        </p:spPr>
      </p:pic>
      <p:sp>
        <p:nvSpPr>
          <p:cNvPr id="10" name="TextBox 9">
            <a:extLst>
              <a:ext uri="{FF2B5EF4-FFF2-40B4-BE49-F238E27FC236}">
                <a16:creationId xmlns:a16="http://schemas.microsoft.com/office/drawing/2014/main" id="{DD1D189F-95CC-DD4D-E025-3E0E38198CD3}"/>
              </a:ext>
            </a:extLst>
          </p:cNvPr>
          <p:cNvSpPr txBox="1"/>
          <p:nvPr/>
        </p:nvSpPr>
        <p:spPr>
          <a:xfrm>
            <a:off x="5474737" y="1483312"/>
            <a:ext cx="6097554" cy="1200329"/>
          </a:xfrm>
          <a:prstGeom prst="rect">
            <a:avLst/>
          </a:prstGeom>
          <a:noFill/>
        </p:spPr>
        <p:txBody>
          <a:bodyPr wrap="square">
            <a:spAutoFit/>
          </a:bodyPr>
          <a:lstStyle/>
          <a:p>
            <a:pPr>
              <a:lnSpc>
                <a:spcPct val="100000"/>
              </a:lnSpc>
              <a:spcBef>
                <a:spcPts val="1400"/>
              </a:spcBef>
            </a:pPr>
            <a:r>
              <a:rPr lang="en-US" dirty="0"/>
              <a:t>We explored the data by visualizing the relationship between flight number and launch Site, payload and launch site, success rate of each orbit type, flight number and orbit type, the launch success yearly trend. </a:t>
            </a:r>
          </a:p>
        </p:txBody>
      </p:sp>
      <p:sp>
        <p:nvSpPr>
          <p:cNvPr id="11" name="Text Placeholder 2">
            <a:extLst>
              <a:ext uri="{FF2B5EF4-FFF2-40B4-BE49-F238E27FC236}">
                <a16:creationId xmlns:a16="http://schemas.microsoft.com/office/drawing/2014/main" id="{0EBB85C0-3929-5B02-768C-60FF42257670}"/>
              </a:ext>
            </a:extLst>
          </p:cNvPr>
          <p:cNvSpPr txBox="1">
            <a:spLocks/>
          </p:cNvSpPr>
          <p:nvPr/>
        </p:nvSpPr>
        <p:spPr>
          <a:xfrm>
            <a:off x="352998" y="6221627"/>
            <a:ext cx="105156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100" dirty="0">
                <a:solidFill>
                  <a:schemeClr val="accent3">
                    <a:lumMod val="25000"/>
                  </a:schemeClr>
                </a:solidFill>
              </a:rPr>
              <a:t>Link to the Notebook: https://github.com/Illia-Skarha-Bandurov/IBM-Data-Science/blob/main/5.%20Assignment%20Exploring%20and%20Preparing%20Data.ipynb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7516E111-13BE-4F79-0E91-0CF9EC06BD24}"/>
              </a:ext>
            </a:extLst>
          </p:cNvPr>
          <p:cNvSpPr txBox="1"/>
          <p:nvPr/>
        </p:nvSpPr>
        <p:spPr>
          <a:xfrm>
            <a:off x="671804" y="1641553"/>
            <a:ext cx="10219352" cy="3842077"/>
          </a:xfrm>
          <a:prstGeom prst="rect">
            <a:avLst/>
          </a:prstGeom>
          <a:noFill/>
        </p:spPr>
        <p:txBody>
          <a:bodyPr wrap="square">
            <a:spAutoFit/>
          </a:bodyPr>
          <a:lstStyle/>
          <a:p>
            <a:pPr>
              <a:spcBef>
                <a:spcPts val="1400"/>
              </a:spcBef>
            </a:pPr>
            <a:r>
              <a:rPr lang="en-US" dirty="0"/>
              <a:t>We loaded the SpaceX dataset into a PostgreSQL database. EDA with SQL to get insight from the data applied. </a:t>
            </a:r>
          </a:p>
          <a:p>
            <a:pPr>
              <a:spcBef>
                <a:spcPts val="1400"/>
              </a:spcBef>
            </a:pPr>
            <a:endParaRPr lang="en-US" dirty="0"/>
          </a:p>
          <a:p>
            <a:pPr>
              <a:spcBef>
                <a:spcPts val="1400"/>
              </a:spcBef>
            </a:pPr>
            <a:r>
              <a:rPr lang="en-US" dirty="0"/>
              <a:t>Queries to find out for instance:</a:t>
            </a:r>
          </a:p>
          <a:p>
            <a:pPr marL="0" lvl="1">
              <a:spcBef>
                <a:spcPts val="1400"/>
              </a:spcBef>
              <a:buFontTx/>
              <a:buChar char="-"/>
            </a:pPr>
            <a:r>
              <a:rPr lang="en-US" dirty="0"/>
              <a:t>The names of unique launch sites in the space mission.</a:t>
            </a:r>
          </a:p>
          <a:p>
            <a:pPr marL="0" lvl="1">
              <a:spcBef>
                <a:spcPts val="1400"/>
              </a:spcBef>
              <a:buFontTx/>
              <a:buChar char="-"/>
            </a:pPr>
            <a:r>
              <a:rPr lang="en-US" dirty="0"/>
              <a:t>The total payload mass carried by boosters launched by NASA (CRS)</a:t>
            </a:r>
          </a:p>
          <a:p>
            <a:pPr marL="0" lvl="1">
              <a:spcBef>
                <a:spcPts val="1400"/>
              </a:spcBef>
              <a:buFontTx/>
              <a:buChar char="-"/>
            </a:pPr>
            <a:r>
              <a:rPr lang="en-US" dirty="0"/>
              <a:t>The average payload mass carried by booster version F9 v1.1</a:t>
            </a:r>
          </a:p>
          <a:p>
            <a:pPr marL="0" lvl="1">
              <a:spcBef>
                <a:spcPts val="1400"/>
              </a:spcBef>
              <a:buFontTx/>
              <a:buChar char="-"/>
            </a:pPr>
            <a:r>
              <a:rPr lang="en-US" dirty="0"/>
              <a:t>The total number of successful and failure mission outcomes</a:t>
            </a:r>
          </a:p>
          <a:p>
            <a:pPr marL="0" lvl="1">
              <a:spcBef>
                <a:spcPts val="1400"/>
              </a:spcBef>
              <a:buFontTx/>
              <a:buChar char="-"/>
            </a:pPr>
            <a:r>
              <a:rPr lang="en-US" dirty="0"/>
              <a:t>The failed landing outcomes in drone ship, their booster version and launch site names.</a:t>
            </a:r>
          </a:p>
        </p:txBody>
      </p:sp>
      <p:sp>
        <p:nvSpPr>
          <p:cNvPr id="9" name="Text Placeholder 2">
            <a:extLst>
              <a:ext uri="{FF2B5EF4-FFF2-40B4-BE49-F238E27FC236}">
                <a16:creationId xmlns:a16="http://schemas.microsoft.com/office/drawing/2014/main" id="{DAF42886-C9B0-5399-1184-4C9F2E3B4BB1}"/>
              </a:ext>
            </a:extLst>
          </p:cNvPr>
          <p:cNvSpPr txBox="1">
            <a:spLocks/>
          </p:cNvSpPr>
          <p:nvPr/>
        </p:nvSpPr>
        <p:spPr>
          <a:xfrm>
            <a:off x="352998" y="6221627"/>
            <a:ext cx="107411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rPr>
              <a:t>Link to the Notebook: </a:t>
            </a:r>
            <a:r>
              <a:rPr lang="en-GB" sz="1100" dirty="0">
                <a:solidFill>
                  <a:schemeClr val="accent3">
                    <a:lumMod val="25000"/>
                  </a:schemeClr>
                </a:solidFill>
              </a:rPr>
              <a:t>https://github.com/Illia-Skarha-Bandurov/IBM-Data-Science/blob/main/4.%20Assignment%20SQL%20Notebook%20for%20Peer%20Assignment.ipynb</a:t>
            </a:r>
          </a:p>
          <a:p>
            <a:pPr marL="0" indent="0">
              <a:lnSpc>
                <a:spcPct val="100000"/>
              </a:lnSpc>
              <a:spcBef>
                <a:spcPts val="1400"/>
              </a:spcBef>
              <a:buFont typeface="Arial" panose="020B0604020202020204" pitchFamily="34" charset="0"/>
              <a:buNone/>
            </a:pPr>
            <a:endParaRPr lang="en-US" sz="1100" dirty="0">
              <a:solidFill>
                <a:schemeClr val="accent3">
                  <a:lumMod val="25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800" dirty="0"/>
              <a:t>We marked all launch sites, and added map objects such as markers, circles, lines to mark the success or failure of launches for each site on the folium map.</a:t>
            </a:r>
          </a:p>
          <a:p>
            <a:pPr>
              <a:lnSpc>
                <a:spcPct val="100000"/>
              </a:lnSpc>
              <a:spcBef>
                <a:spcPts val="1400"/>
              </a:spcBef>
            </a:pPr>
            <a:r>
              <a:rPr lang="en-US" sz="1800" dirty="0"/>
              <a:t>We assigned the feature launch outcomes (failure or success) to class 0 and 1.i.e., 0 for failure, and 1 for success.</a:t>
            </a:r>
          </a:p>
          <a:p>
            <a:pPr>
              <a:lnSpc>
                <a:spcPct val="100000"/>
              </a:lnSpc>
              <a:spcBef>
                <a:spcPts val="1400"/>
              </a:spcBef>
            </a:pPr>
            <a:r>
              <a:rPr lang="en-US" sz="1800" dirty="0"/>
              <a:t>Using the color-labeled marker clusters, we identified which launch sites have relatively high success rate. </a:t>
            </a:r>
          </a:p>
          <a:p>
            <a:pPr>
              <a:lnSpc>
                <a:spcPct val="100000"/>
              </a:lnSpc>
              <a:spcBef>
                <a:spcPts val="1400"/>
              </a:spcBef>
            </a:pPr>
            <a:r>
              <a:rPr lang="en-US" sz="1800" dirty="0"/>
              <a:t>We calculated the distances between a launch site to its proximities. We answered some question for instance:</a:t>
            </a:r>
          </a:p>
          <a:p>
            <a:pPr lvl="1">
              <a:lnSpc>
                <a:spcPct val="100000"/>
              </a:lnSpc>
              <a:spcBef>
                <a:spcPts val="1400"/>
              </a:spcBef>
              <a:buFontTx/>
              <a:buChar char="-"/>
            </a:pPr>
            <a:r>
              <a:rPr lang="en-US" sz="1800" dirty="0"/>
              <a:t>Are launch sites near railways, highways and coastlines.</a:t>
            </a:r>
          </a:p>
          <a:p>
            <a:pPr lvl="1">
              <a:lnSpc>
                <a:spcPct val="100000"/>
              </a:lnSpc>
              <a:spcBef>
                <a:spcPts val="1400"/>
              </a:spcBef>
              <a:buFontTx/>
              <a:buChar char="-"/>
            </a:pPr>
            <a:r>
              <a:rPr lang="en-US" sz="1800" dirty="0"/>
              <a:t>Do launch sites keep certain distance away from cities.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53815B15-8CB9-D067-4006-5F532A699739}"/>
              </a:ext>
            </a:extLst>
          </p:cNvPr>
          <p:cNvSpPr txBox="1">
            <a:spLocks/>
          </p:cNvSpPr>
          <p:nvPr/>
        </p:nvSpPr>
        <p:spPr>
          <a:xfrm>
            <a:off x="352998" y="6221627"/>
            <a:ext cx="107411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rPr>
              <a:t>Link to the Notebook: </a:t>
            </a:r>
            <a:r>
              <a:rPr lang="en-GB" sz="1100" dirty="0">
                <a:solidFill>
                  <a:schemeClr val="accent3">
                    <a:lumMod val="25000"/>
                  </a:schemeClr>
                </a:solidFill>
              </a:rPr>
              <a:t>https://github.com/Illia-Skarha-Bandurov/IBM-Data-Science/blob/main/6.%20Launch%20Sites%20Locations%20Analysis%20with%20Folium.ipynb</a:t>
            </a:r>
          </a:p>
          <a:p>
            <a:pPr marL="0" indent="0">
              <a:lnSpc>
                <a:spcPct val="100000"/>
              </a:lnSpc>
              <a:spcBef>
                <a:spcPts val="1400"/>
              </a:spcBef>
              <a:buFont typeface="Arial" panose="020B0604020202020204" pitchFamily="34" charset="0"/>
              <a:buNone/>
            </a:pPr>
            <a:endParaRPr lang="en-US" sz="1100" dirty="0">
              <a:solidFill>
                <a:schemeClr val="accent3">
                  <a:lumMod val="2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2998" y="1825625"/>
            <a:ext cx="11104974" cy="4351338"/>
          </a:xfrm>
          <a:prstGeom prst="rect">
            <a:avLst/>
          </a:prstGeom>
        </p:spPr>
        <p:txBody>
          <a:bodyPr vert="horz" lIns="91440" tIns="45720" rIns="91440" bIns="45720" rtlCol="0" anchor="t">
            <a:normAutofit/>
          </a:bodyPr>
          <a:lstStyle/>
          <a:p>
            <a:pPr>
              <a:lnSpc>
                <a:spcPct val="100000"/>
              </a:lnSpc>
              <a:spcBef>
                <a:spcPts val="1400"/>
              </a:spcBef>
            </a:pPr>
            <a:r>
              <a:rPr lang="en-US" sz="1800" dirty="0"/>
              <a:t>We built an interactive dashboard with following steps:</a:t>
            </a:r>
          </a:p>
          <a:p>
            <a:pPr>
              <a:lnSpc>
                <a:spcPct val="100000"/>
              </a:lnSpc>
              <a:spcBef>
                <a:spcPts val="1400"/>
              </a:spcBef>
              <a:buFontTx/>
              <a:buChar char="-"/>
            </a:pPr>
            <a:r>
              <a:rPr lang="en-US" sz="1800" dirty="0"/>
              <a:t>Adding a launch site drop-down input component</a:t>
            </a:r>
          </a:p>
          <a:p>
            <a:pPr>
              <a:lnSpc>
                <a:spcPct val="100000"/>
              </a:lnSpc>
              <a:spcBef>
                <a:spcPts val="1400"/>
              </a:spcBef>
              <a:buFontTx/>
              <a:buChar char="-"/>
            </a:pPr>
            <a:r>
              <a:rPr lang="en-US" sz="1800" dirty="0"/>
              <a:t>Adding a callback function to render success-pie-chart based on selected site dropdown</a:t>
            </a:r>
          </a:p>
          <a:p>
            <a:pPr>
              <a:lnSpc>
                <a:spcPct val="100000"/>
              </a:lnSpc>
              <a:spcBef>
                <a:spcPts val="1400"/>
              </a:spcBef>
              <a:buFontTx/>
              <a:buChar char="-"/>
            </a:pPr>
            <a:r>
              <a:rPr lang="en-US" sz="1800" dirty="0"/>
              <a:t>Adding a ranger slider to selected payload</a:t>
            </a:r>
          </a:p>
          <a:p>
            <a:pPr>
              <a:lnSpc>
                <a:spcPct val="100000"/>
              </a:lnSpc>
              <a:spcBef>
                <a:spcPts val="1400"/>
              </a:spcBef>
              <a:buFontTx/>
              <a:buChar char="-"/>
            </a:pPr>
            <a:r>
              <a:rPr lang="en-US" sz="1800" dirty="0"/>
              <a:t>Adding a callback function to render the success-payload-scatter-chart scatter plot</a:t>
            </a:r>
          </a:p>
          <a:p>
            <a:pPr marL="0" indent="0">
              <a:lnSpc>
                <a:spcPct val="100000"/>
              </a:lnSpc>
              <a:spcBef>
                <a:spcPts val="1400"/>
              </a:spcBef>
              <a:buNone/>
            </a:pPr>
            <a:endParaRPr lang="en-US" sz="1800" dirty="0"/>
          </a:p>
          <a:p>
            <a:pPr marL="0" indent="0">
              <a:lnSpc>
                <a:spcPct val="100000"/>
              </a:lnSpc>
              <a:spcBef>
                <a:spcPts val="1400"/>
              </a:spcBef>
              <a:buNone/>
            </a:pPr>
            <a:r>
              <a:rPr lang="en-US" sz="1800" dirty="0"/>
              <a:t>We were able to find the site which has the largest successful launches, which has the highest success rate, the payload range(s) which has the highest and lowest launch success rate, and F9 booster version which has the highest launch success rate by using the dashboard we built.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B8F2F3BB-9E91-14C3-B404-7C663B330A6F}"/>
              </a:ext>
            </a:extLst>
          </p:cNvPr>
          <p:cNvSpPr txBox="1">
            <a:spLocks/>
          </p:cNvSpPr>
          <p:nvPr/>
        </p:nvSpPr>
        <p:spPr>
          <a:xfrm>
            <a:off x="352998" y="6221627"/>
            <a:ext cx="107411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rPr>
              <a:t>Link to the Notebook: https://github.com/Illia-Skarha-Bandurov/IBM-Data-Science/blob/main/7.%20App.py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t>We loaded the data using </a:t>
            </a:r>
            <a:r>
              <a:rPr lang="en-US" sz="1800" dirty="0" err="1"/>
              <a:t>numpy</a:t>
            </a:r>
            <a:r>
              <a:rPr lang="en-US" sz="1800" dirty="0"/>
              <a:t> and pandas, transformed the data, split our data into training and testing.</a:t>
            </a:r>
          </a:p>
          <a:p>
            <a:pPr>
              <a:lnSpc>
                <a:spcPct val="100000"/>
              </a:lnSpc>
              <a:spcBef>
                <a:spcPts val="1400"/>
              </a:spcBef>
            </a:pPr>
            <a:r>
              <a:rPr lang="en-US" sz="1800" dirty="0"/>
              <a:t>We built different machine learning models and tune different hyperparameters using </a:t>
            </a:r>
            <a:r>
              <a:rPr lang="en-US" sz="1800" dirty="0" err="1"/>
              <a:t>GridSearchCV</a:t>
            </a:r>
            <a:r>
              <a:rPr lang="en-US" sz="1800" dirty="0"/>
              <a:t>.</a:t>
            </a:r>
          </a:p>
          <a:p>
            <a:pPr>
              <a:lnSpc>
                <a:spcPct val="100000"/>
              </a:lnSpc>
              <a:spcBef>
                <a:spcPts val="1400"/>
              </a:spcBef>
            </a:pPr>
            <a:r>
              <a:rPr lang="en-US" sz="1800" dirty="0"/>
              <a:t>We used accuracy as the metric for our model, improved the model using feature engineering and algorithm tuning.</a:t>
            </a:r>
          </a:p>
          <a:p>
            <a:pPr>
              <a:lnSpc>
                <a:spcPct val="100000"/>
              </a:lnSpc>
              <a:spcBef>
                <a:spcPts val="1400"/>
              </a:spcBef>
            </a:pPr>
            <a:r>
              <a:rPr lang="en-US" sz="1800" dirty="0"/>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6893CDC2-CA8C-6D06-F1CA-7D906814C295}"/>
              </a:ext>
            </a:extLst>
          </p:cNvPr>
          <p:cNvSpPr txBox="1">
            <a:spLocks/>
          </p:cNvSpPr>
          <p:nvPr/>
        </p:nvSpPr>
        <p:spPr>
          <a:xfrm>
            <a:off x="352998" y="6221627"/>
            <a:ext cx="10741100" cy="411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rPr>
              <a:t>Link to the Notebook: https://github.com/Illia-Skarha-Bandurov/IBM-Data-Science/blob/main/8.%20Assignment%20Machine%20Learning%20Prediction.ipynb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14773C7C-A96B-63B0-7907-9A85A82BA6D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rPr>
              <a:t>From the plot, we found that the larger the flight amount at a launch site, the greater the success rate at a launch site.</a:t>
            </a:r>
          </a:p>
          <a:p>
            <a:pPr>
              <a:lnSpc>
                <a:spcPct val="100000"/>
              </a:lnSpc>
              <a:spcBef>
                <a:spcPts val="1400"/>
              </a:spcBef>
            </a:pPr>
            <a:endParaRPr lang="en-US" sz="1800" dirty="0">
              <a:solidFill>
                <a:schemeClr val="accent3">
                  <a:lumMod val="25000"/>
                </a:schemeClr>
              </a:solidFill>
            </a:endParaRPr>
          </a:p>
        </p:txBody>
      </p:sp>
      <p:pic>
        <p:nvPicPr>
          <p:cNvPr id="10" name="Picture 9">
            <a:extLst>
              <a:ext uri="{FF2B5EF4-FFF2-40B4-BE49-F238E27FC236}">
                <a16:creationId xmlns:a16="http://schemas.microsoft.com/office/drawing/2014/main" id="{FDBC28E6-AB42-E0B0-2B90-505499026A5B}"/>
              </a:ext>
            </a:extLst>
          </p:cNvPr>
          <p:cNvPicPr>
            <a:picLocks noChangeAspect="1"/>
          </p:cNvPicPr>
          <p:nvPr/>
        </p:nvPicPr>
        <p:blipFill>
          <a:blip r:embed="rId3"/>
          <a:stretch>
            <a:fillRect/>
          </a:stretch>
        </p:blipFill>
        <p:spPr>
          <a:xfrm>
            <a:off x="1828341" y="2659510"/>
            <a:ext cx="8535317" cy="40122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1D35C9EC-E69B-5B95-FB99-F9DF038122CA}"/>
              </a:ext>
            </a:extLst>
          </p:cNvPr>
          <p:cNvSpPr txBox="1">
            <a:spLocks/>
          </p:cNvSpPr>
          <p:nvPr/>
        </p:nvSpPr>
        <p:spPr>
          <a:xfrm>
            <a:off x="976614" y="1597392"/>
            <a:ext cx="10238772" cy="31349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rPr>
              <a:t>The greater the payload mass for launch site CCAFS SLC 40, the higher the success rate for the rocket.</a:t>
            </a:r>
          </a:p>
          <a:p>
            <a:pPr>
              <a:lnSpc>
                <a:spcPct val="100000"/>
              </a:lnSpc>
              <a:spcBef>
                <a:spcPts val="1400"/>
              </a:spcBef>
            </a:pPr>
            <a:endParaRPr lang="en-US" sz="1800" dirty="0">
              <a:solidFill>
                <a:schemeClr val="accent3">
                  <a:lumMod val="25000"/>
                </a:schemeClr>
              </a:solidFill>
            </a:endParaRPr>
          </a:p>
        </p:txBody>
      </p:sp>
      <p:pic>
        <p:nvPicPr>
          <p:cNvPr id="8" name="Picture 7">
            <a:extLst>
              <a:ext uri="{FF2B5EF4-FFF2-40B4-BE49-F238E27FC236}">
                <a16:creationId xmlns:a16="http://schemas.microsoft.com/office/drawing/2014/main" id="{414D66C6-5744-83A1-DBC9-8B902C026D25}"/>
              </a:ext>
            </a:extLst>
          </p:cNvPr>
          <p:cNvPicPr>
            <a:picLocks noChangeAspect="1"/>
          </p:cNvPicPr>
          <p:nvPr/>
        </p:nvPicPr>
        <p:blipFill>
          <a:blip r:embed="rId3"/>
          <a:stretch>
            <a:fillRect/>
          </a:stretch>
        </p:blipFill>
        <p:spPr>
          <a:xfrm>
            <a:off x="1937665" y="2410513"/>
            <a:ext cx="8180292" cy="381587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4011" y="3411381"/>
            <a:ext cx="3932238" cy="898153"/>
          </a:xfrm>
          <a:prstGeom prst="rect">
            <a:avLst/>
          </a:prstGeom>
        </p:spPr>
        <p:txBody>
          <a:bodyPr>
            <a:normAutofit/>
          </a:bodyPr>
          <a:lstStyle/>
          <a:p>
            <a:pPr marL="0" lvl="1" indent="0">
              <a:spcBef>
                <a:spcPts val="1400"/>
              </a:spcBef>
              <a:buNone/>
            </a:pPr>
            <a:r>
              <a:rPr lang="en-US" sz="1800" dirty="0"/>
              <a:t>From the plot, we can see that ES-L1, GEO, HEO, SSO, VLEO had the most success rate which is 1.0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1EB5DF8-61BB-735D-E76D-3E81E3B4CB18}"/>
              </a:ext>
            </a:extLst>
          </p:cNvPr>
          <p:cNvPicPr>
            <a:picLocks noChangeAspect="1"/>
          </p:cNvPicPr>
          <p:nvPr/>
        </p:nvPicPr>
        <p:blipFill>
          <a:blip r:embed="rId3"/>
          <a:stretch>
            <a:fillRect/>
          </a:stretch>
        </p:blipFill>
        <p:spPr>
          <a:xfrm>
            <a:off x="5477477" y="1526380"/>
            <a:ext cx="5224390" cy="49271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10812389" cy="3811588"/>
          </a:xfrm>
          <a:prstGeom prst="rect">
            <a:avLst/>
          </a:prstGeom>
        </p:spPr>
        <p:txBody>
          <a:bodyPr>
            <a:normAutofit/>
          </a:bodyPr>
          <a:lstStyle/>
          <a:p>
            <a:pPr marL="0" indent="0">
              <a:lnSpc>
                <a:spcPct val="100000"/>
              </a:lnSpc>
              <a:spcBef>
                <a:spcPts val="1400"/>
              </a:spcBef>
              <a:buNone/>
            </a:pPr>
            <a:r>
              <a:rPr lang="en-US" sz="1800" dirty="0"/>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368477D-378E-2777-F270-767FF2DDEC59}"/>
              </a:ext>
            </a:extLst>
          </p:cNvPr>
          <p:cNvPicPr>
            <a:picLocks noChangeAspect="1"/>
          </p:cNvPicPr>
          <p:nvPr/>
        </p:nvPicPr>
        <p:blipFill>
          <a:blip r:embed="rId3"/>
          <a:stretch>
            <a:fillRect/>
          </a:stretch>
        </p:blipFill>
        <p:spPr>
          <a:xfrm>
            <a:off x="1562564" y="2443295"/>
            <a:ext cx="9066872" cy="42435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14739" y="1435044"/>
            <a:ext cx="9762522" cy="682678"/>
          </a:xfrm>
          <a:prstGeom prst="rect">
            <a:avLst/>
          </a:prstGeom>
        </p:spPr>
        <p:txBody>
          <a:bodyPr>
            <a:normAutofit/>
          </a:bodyPr>
          <a:lstStyle/>
          <a:p>
            <a:pPr marL="0" indent="0">
              <a:lnSpc>
                <a:spcPct val="100000"/>
              </a:lnSpc>
              <a:spcBef>
                <a:spcPts val="1400"/>
              </a:spcBef>
              <a:buNone/>
            </a:pPr>
            <a:r>
              <a:rPr lang="en-US" sz="1800" dirty="0"/>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602CEFC-5314-A2FD-B1C7-0020A25C7C29}"/>
              </a:ext>
            </a:extLst>
          </p:cNvPr>
          <p:cNvPicPr>
            <a:picLocks noChangeAspect="1"/>
          </p:cNvPicPr>
          <p:nvPr/>
        </p:nvPicPr>
        <p:blipFill>
          <a:blip r:embed="rId3"/>
          <a:stretch>
            <a:fillRect/>
          </a:stretch>
        </p:blipFill>
        <p:spPr>
          <a:xfrm>
            <a:off x="1010855" y="1950751"/>
            <a:ext cx="9762522" cy="45416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8544" y="2902199"/>
            <a:ext cx="3932238" cy="1570910"/>
          </a:xfrm>
          <a:prstGeom prst="rect">
            <a:avLst/>
          </a:prstGeom>
        </p:spPr>
        <p:txBody>
          <a:bodyPr>
            <a:normAutofit/>
          </a:bodyPr>
          <a:lstStyle/>
          <a:p>
            <a:pPr marL="0" indent="0">
              <a:lnSpc>
                <a:spcPct val="100000"/>
              </a:lnSpc>
              <a:spcBef>
                <a:spcPts val="1400"/>
              </a:spcBef>
              <a:buNone/>
            </a:pPr>
            <a:r>
              <a:rPr lang="en-US" sz="1800" dirty="0"/>
              <a:t>As shown in the plot, the success rate was increasing from 2013 to 2020, with a slight decrement in 2018.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C910913-8839-6056-CA89-3735F4596E5F}"/>
              </a:ext>
            </a:extLst>
          </p:cNvPr>
          <p:cNvPicPr>
            <a:picLocks noChangeAspect="1"/>
          </p:cNvPicPr>
          <p:nvPr/>
        </p:nvPicPr>
        <p:blipFill>
          <a:blip r:embed="rId3"/>
          <a:stretch>
            <a:fillRect/>
          </a:stretch>
        </p:blipFill>
        <p:spPr>
          <a:xfrm>
            <a:off x="5088725" y="1349735"/>
            <a:ext cx="6369247" cy="46758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800" dirty="0"/>
              <a:t>Using the key word DISTINCT we can show the unique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8F9C11A-D4A4-51C9-36AD-AA879CA81061}"/>
              </a:ext>
            </a:extLst>
          </p:cNvPr>
          <p:cNvPicPr>
            <a:picLocks noChangeAspect="1"/>
          </p:cNvPicPr>
          <p:nvPr/>
        </p:nvPicPr>
        <p:blipFill>
          <a:blip r:embed="rId3"/>
          <a:stretch>
            <a:fillRect/>
          </a:stretch>
        </p:blipFill>
        <p:spPr>
          <a:xfrm>
            <a:off x="3183942" y="2260178"/>
            <a:ext cx="6725490" cy="405917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7193"/>
            <a:ext cx="9745589" cy="4351338"/>
          </a:xfrm>
          <a:prstGeom prst="rect">
            <a:avLst/>
          </a:prstGeom>
        </p:spPr>
        <p:txBody>
          <a:bodyPr>
            <a:normAutofit/>
          </a:bodyPr>
          <a:lstStyle/>
          <a:p>
            <a:pPr marL="0" indent="0">
              <a:lnSpc>
                <a:spcPct val="100000"/>
              </a:lnSpc>
              <a:spcBef>
                <a:spcPts val="1400"/>
              </a:spcBef>
              <a:buNone/>
            </a:pPr>
            <a:r>
              <a:rPr lang="en-US" sz="1800" dirty="0"/>
              <a:t>To filter the launch site names begin with ‘CCA’ we used LIKE, and LIMIT to get first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31925BD-5096-F37C-E9B6-B6B8196C9A51}"/>
              </a:ext>
            </a:extLst>
          </p:cNvPr>
          <p:cNvPicPr>
            <a:picLocks noChangeAspect="1"/>
          </p:cNvPicPr>
          <p:nvPr/>
        </p:nvPicPr>
        <p:blipFill>
          <a:blip r:embed="rId3"/>
          <a:srcRect l="8068" t="41562"/>
          <a:stretch/>
        </p:blipFill>
        <p:spPr>
          <a:xfrm>
            <a:off x="348206" y="2504758"/>
            <a:ext cx="11495587" cy="29060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TextBox 7">
            <a:extLst>
              <a:ext uri="{FF2B5EF4-FFF2-40B4-BE49-F238E27FC236}">
                <a16:creationId xmlns:a16="http://schemas.microsoft.com/office/drawing/2014/main" id="{3BEB90C7-D889-208C-8B08-A77B0BD875C1}"/>
              </a:ext>
            </a:extLst>
          </p:cNvPr>
          <p:cNvSpPr txBox="1"/>
          <p:nvPr/>
        </p:nvSpPr>
        <p:spPr>
          <a:xfrm>
            <a:off x="770011" y="1627555"/>
            <a:ext cx="6096000" cy="646331"/>
          </a:xfrm>
          <a:prstGeom prst="rect">
            <a:avLst/>
          </a:prstGeom>
          <a:noFill/>
        </p:spPr>
        <p:txBody>
          <a:bodyPr wrap="square">
            <a:spAutoFit/>
          </a:bodyPr>
          <a:lstStyle/>
          <a:p>
            <a:pPr>
              <a:lnSpc>
                <a:spcPct val="100000"/>
              </a:lnSpc>
              <a:spcBef>
                <a:spcPts val="1400"/>
              </a:spcBef>
            </a:pPr>
            <a:r>
              <a:rPr lang="en-US" dirty="0"/>
              <a:t>We calculated the total payload carried by boosters from NASA as 48213 using the query below</a:t>
            </a:r>
          </a:p>
        </p:txBody>
      </p:sp>
      <p:pic>
        <p:nvPicPr>
          <p:cNvPr id="10" name="Picture 9">
            <a:extLst>
              <a:ext uri="{FF2B5EF4-FFF2-40B4-BE49-F238E27FC236}">
                <a16:creationId xmlns:a16="http://schemas.microsoft.com/office/drawing/2014/main" id="{25164C7F-2C78-A13C-0F93-24BEDE2B5837}"/>
              </a:ext>
            </a:extLst>
          </p:cNvPr>
          <p:cNvPicPr>
            <a:picLocks noChangeAspect="1"/>
          </p:cNvPicPr>
          <p:nvPr/>
        </p:nvPicPr>
        <p:blipFill>
          <a:blip r:embed="rId3"/>
          <a:stretch>
            <a:fillRect/>
          </a:stretch>
        </p:blipFill>
        <p:spPr>
          <a:xfrm>
            <a:off x="770011" y="2813742"/>
            <a:ext cx="9775364" cy="223069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B77F0DAA-442A-863A-11AB-452D939DA9F4}"/>
              </a:ext>
            </a:extLst>
          </p:cNvPr>
          <p:cNvSpPr txBox="1"/>
          <p:nvPr/>
        </p:nvSpPr>
        <p:spPr>
          <a:xfrm>
            <a:off x="770011" y="1764715"/>
            <a:ext cx="6096000" cy="646331"/>
          </a:xfrm>
          <a:prstGeom prst="rect">
            <a:avLst/>
          </a:prstGeom>
          <a:noFill/>
        </p:spPr>
        <p:txBody>
          <a:bodyPr wrap="square">
            <a:spAutoFit/>
          </a:bodyPr>
          <a:lstStyle/>
          <a:p>
            <a:pPr>
              <a:spcBef>
                <a:spcPts val="1400"/>
              </a:spcBef>
            </a:pPr>
            <a:r>
              <a:rPr lang="en-US" dirty="0"/>
              <a:t>The average payload mass carried by booster version F9 v1.1 is approximately 2534 kg.</a:t>
            </a:r>
          </a:p>
        </p:txBody>
      </p:sp>
      <p:pic>
        <p:nvPicPr>
          <p:cNvPr id="8" name="Picture 7">
            <a:extLst>
              <a:ext uri="{FF2B5EF4-FFF2-40B4-BE49-F238E27FC236}">
                <a16:creationId xmlns:a16="http://schemas.microsoft.com/office/drawing/2014/main" id="{F64606C8-30B4-EE5C-47E1-E62508C137AB}"/>
              </a:ext>
            </a:extLst>
          </p:cNvPr>
          <p:cNvPicPr>
            <a:picLocks noChangeAspect="1"/>
          </p:cNvPicPr>
          <p:nvPr/>
        </p:nvPicPr>
        <p:blipFill>
          <a:blip r:embed="rId3"/>
          <a:stretch>
            <a:fillRect/>
          </a:stretch>
        </p:blipFill>
        <p:spPr>
          <a:xfrm>
            <a:off x="781613" y="2731705"/>
            <a:ext cx="10628774" cy="244989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73B5824E-56A3-D62F-EFDB-760EC3B1F5F0}"/>
              </a:ext>
            </a:extLst>
          </p:cNvPr>
          <p:cNvSpPr txBox="1"/>
          <p:nvPr/>
        </p:nvSpPr>
        <p:spPr>
          <a:xfrm>
            <a:off x="770011" y="1757095"/>
            <a:ext cx="6096000" cy="646331"/>
          </a:xfrm>
          <a:prstGeom prst="rect">
            <a:avLst/>
          </a:prstGeom>
          <a:noFill/>
        </p:spPr>
        <p:txBody>
          <a:bodyPr wrap="square">
            <a:spAutoFit/>
          </a:bodyPr>
          <a:lstStyle/>
          <a:p>
            <a:pPr>
              <a:spcBef>
                <a:spcPts val="1400"/>
              </a:spcBef>
            </a:pPr>
            <a:r>
              <a:rPr lang="en-US" dirty="0"/>
              <a:t>We observed that the dates of the first successful landing outcome on ground pad was 22nd December 2015</a:t>
            </a:r>
          </a:p>
        </p:txBody>
      </p:sp>
      <p:pic>
        <p:nvPicPr>
          <p:cNvPr id="8" name="Picture 7">
            <a:extLst>
              <a:ext uri="{FF2B5EF4-FFF2-40B4-BE49-F238E27FC236}">
                <a16:creationId xmlns:a16="http://schemas.microsoft.com/office/drawing/2014/main" id="{1CE3F957-5E77-839C-D16C-7BED8B054E87}"/>
              </a:ext>
            </a:extLst>
          </p:cNvPr>
          <p:cNvPicPr>
            <a:picLocks noChangeAspect="1"/>
          </p:cNvPicPr>
          <p:nvPr/>
        </p:nvPicPr>
        <p:blipFill>
          <a:blip r:embed="rId3"/>
          <a:stretch>
            <a:fillRect/>
          </a:stretch>
        </p:blipFill>
        <p:spPr>
          <a:xfrm>
            <a:off x="770011" y="2651698"/>
            <a:ext cx="10858937" cy="24537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sz="1800" dirty="0"/>
              <a:t>Using WHERE clause we filter results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9EB00BC-654D-2FA8-075A-B5A9F36A2CC8}"/>
              </a:ext>
            </a:extLst>
          </p:cNvPr>
          <p:cNvPicPr>
            <a:picLocks noChangeAspect="1"/>
          </p:cNvPicPr>
          <p:nvPr/>
        </p:nvPicPr>
        <p:blipFill>
          <a:blip r:embed="rId3"/>
          <a:stretch>
            <a:fillRect/>
          </a:stretch>
        </p:blipFill>
        <p:spPr>
          <a:xfrm>
            <a:off x="3165687" y="2378177"/>
            <a:ext cx="5860626" cy="41638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59317"/>
            <a:ext cx="9697808" cy="37589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tx1"/>
                </a:solidFill>
                <a:latin typeface="Abadi" panose="020B0604020104020204" pitchFamily="34" charset="0"/>
              </a:rPr>
              <a:t>Methodologies:</a:t>
            </a:r>
            <a:endParaRPr lang="en-US" sz="2200" dirty="0">
              <a:solidFill>
                <a:schemeClr val="tx1"/>
              </a:solidFill>
              <a:latin typeface="Abadi" panose="020B0604020104020204" pitchFamily="34" charset="0"/>
            </a:endParaRPr>
          </a:p>
          <a:p>
            <a:pPr marL="0" indent="0">
              <a:lnSpc>
                <a:spcPct val="100000"/>
              </a:lnSpc>
              <a:spcBef>
                <a:spcPts val="1400"/>
              </a:spcBef>
              <a:buNone/>
            </a:pPr>
            <a:r>
              <a:rPr lang="en-GB" sz="1800" dirty="0">
                <a:solidFill>
                  <a:schemeClr val="tx1"/>
                </a:solidFill>
              </a:rPr>
              <a:t>SpaceX Data Collection using SpaceX API</a:t>
            </a:r>
          </a:p>
          <a:p>
            <a:pPr marL="0" indent="0">
              <a:lnSpc>
                <a:spcPct val="100000"/>
              </a:lnSpc>
              <a:spcBef>
                <a:spcPts val="1400"/>
              </a:spcBef>
              <a:buNone/>
            </a:pPr>
            <a:r>
              <a:rPr lang="en-GB" sz="1800" dirty="0">
                <a:solidFill>
                  <a:schemeClr val="tx1"/>
                </a:solidFill>
              </a:rPr>
              <a:t>SpaceX Data Collection with Web Scraping</a:t>
            </a:r>
          </a:p>
          <a:p>
            <a:pPr marL="0" indent="0">
              <a:lnSpc>
                <a:spcPct val="100000"/>
              </a:lnSpc>
              <a:spcBef>
                <a:spcPts val="1400"/>
              </a:spcBef>
              <a:buNone/>
            </a:pPr>
            <a:r>
              <a:rPr lang="en-GB" sz="1800" dirty="0">
                <a:solidFill>
                  <a:schemeClr val="tx1"/>
                </a:solidFill>
              </a:rPr>
              <a:t>SpaceX Data Wrangling</a:t>
            </a:r>
          </a:p>
          <a:p>
            <a:pPr marL="0" indent="0">
              <a:lnSpc>
                <a:spcPct val="100000"/>
              </a:lnSpc>
              <a:spcBef>
                <a:spcPts val="1400"/>
              </a:spcBef>
              <a:buNone/>
            </a:pPr>
            <a:r>
              <a:rPr lang="en-GB" sz="1800" dirty="0">
                <a:solidFill>
                  <a:schemeClr val="tx1"/>
                </a:solidFill>
              </a:rPr>
              <a:t>SpaceX Exploratory Data Analysis using SQL</a:t>
            </a:r>
          </a:p>
          <a:p>
            <a:pPr marL="0" indent="0">
              <a:lnSpc>
                <a:spcPct val="100000"/>
              </a:lnSpc>
              <a:spcBef>
                <a:spcPts val="1400"/>
              </a:spcBef>
              <a:buNone/>
            </a:pPr>
            <a:r>
              <a:rPr lang="en-GB" sz="1800" dirty="0">
                <a:solidFill>
                  <a:schemeClr val="tx1"/>
                </a:solidFill>
              </a:rPr>
              <a:t>Space-X EDA DataViz Using Python Pandas and Matplotlib</a:t>
            </a:r>
          </a:p>
          <a:p>
            <a:pPr marL="0" indent="0">
              <a:lnSpc>
                <a:spcPct val="100000"/>
              </a:lnSpc>
              <a:spcBef>
                <a:spcPts val="1400"/>
              </a:spcBef>
              <a:buNone/>
            </a:pPr>
            <a:r>
              <a:rPr lang="en-GB" sz="1800" dirty="0">
                <a:solidFill>
                  <a:schemeClr val="tx1"/>
                </a:solidFill>
              </a:rPr>
              <a:t>Space-X Launch Sites Analysis with Folium-Interactive Visual Analytics and </a:t>
            </a:r>
            <a:r>
              <a:rPr lang="en-GB" sz="1800" dirty="0" err="1">
                <a:solidFill>
                  <a:schemeClr val="tx1"/>
                </a:solidFill>
              </a:rPr>
              <a:t>Ploty</a:t>
            </a:r>
            <a:r>
              <a:rPr lang="en-GB" sz="1800" dirty="0">
                <a:solidFill>
                  <a:schemeClr val="tx1"/>
                </a:solidFill>
              </a:rPr>
              <a:t> Dash</a:t>
            </a:r>
          </a:p>
          <a:p>
            <a:pPr marL="0" indent="0">
              <a:lnSpc>
                <a:spcPct val="100000"/>
              </a:lnSpc>
              <a:spcBef>
                <a:spcPts val="1400"/>
              </a:spcBef>
              <a:buNone/>
            </a:pPr>
            <a:r>
              <a:rPr lang="en-GB" sz="1800" dirty="0">
                <a:solidFill>
                  <a:schemeClr val="tx1"/>
                </a:solidFill>
              </a:rPr>
              <a:t>SpaceX Machine Learning Landing Prediction</a:t>
            </a:r>
            <a:endParaRPr lang="en-US" sz="24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A9A3DB27-56EF-56CA-FC7B-6F2732C4CC45}"/>
              </a:ext>
            </a:extLst>
          </p:cNvPr>
          <p:cNvSpPr txBox="1"/>
          <p:nvPr/>
        </p:nvSpPr>
        <p:spPr>
          <a:xfrm>
            <a:off x="6967393" y="1859317"/>
            <a:ext cx="4454596" cy="1892826"/>
          </a:xfrm>
          <a:prstGeom prst="rect">
            <a:avLst/>
          </a:prstGeom>
          <a:noFill/>
        </p:spPr>
        <p:txBody>
          <a:bodyPr wrap="square">
            <a:spAutoFit/>
          </a:bodyPr>
          <a:lstStyle/>
          <a:p>
            <a:pPr>
              <a:lnSpc>
                <a:spcPct val="100000"/>
              </a:lnSpc>
              <a:spcBef>
                <a:spcPts val="1400"/>
              </a:spcBef>
            </a:pPr>
            <a:r>
              <a:rPr lang="en-US" sz="2800" b="1" dirty="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t>EDA results </a:t>
            </a:r>
          </a:p>
          <a:p>
            <a:pPr marL="0" indent="0">
              <a:lnSpc>
                <a:spcPct val="100000"/>
              </a:lnSpc>
              <a:spcBef>
                <a:spcPts val="1400"/>
              </a:spcBef>
              <a:buNone/>
            </a:pPr>
            <a:r>
              <a:rPr lang="en-US" sz="1800" dirty="0"/>
              <a:t>Interactive Visual Analytics and Dashboards </a:t>
            </a:r>
          </a:p>
          <a:p>
            <a:pPr marL="0" indent="0">
              <a:lnSpc>
                <a:spcPct val="100000"/>
              </a:lnSpc>
              <a:spcBef>
                <a:spcPts val="1400"/>
              </a:spcBef>
              <a:buNone/>
            </a:pPr>
            <a:r>
              <a:rPr lang="en-US" sz="1800" dirty="0"/>
              <a:t>Predictive Analysis(Classification)</a:t>
            </a:r>
            <a:endParaRPr lang="en-US" sz="2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6853" y="1674235"/>
            <a:ext cx="9745589" cy="4351338"/>
          </a:xfrm>
          <a:prstGeom prst="rect">
            <a:avLst/>
          </a:prstGeom>
        </p:spPr>
        <p:txBody>
          <a:bodyPr>
            <a:normAutofit/>
          </a:bodyPr>
          <a:lstStyle/>
          <a:p>
            <a:pPr marL="0" indent="0">
              <a:lnSpc>
                <a:spcPct val="100000"/>
              </a:lnSpc>
              <a:spcBef>
                <a:spcPts val="1400"/>
              </a:spcBef>
              <a:buNone/>
            </a:pPr>
            <a:r>
              <a:rPr lang="en-US" sz="1800" dirty="0"/>
              <a:t>We used the COUNT and GROUPBY key words to calculate the number of successful and failure mission outcomes. According to the results there were 100 successful missions and only 1 failure.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6454729-0406-AFED-1380-76145916B789}"/>
              </a:ext>
            </a:extLst>
          </p:cNvPr>
          <p:cNvPicPr>
            <a:picLocks noChangeAspect="1"/>
          </p:cNvPicPr>
          <p:nvPr/>
        </p:nvPicPr>
        <p:blipFill>
          <a:blip r:embed="rId3"/>
          <a:stretch>
            <a:fillRect/>
          </a:stretch>
        </p:blipFill>
        <p:spPr>
          <a:xfrm>
            <a:off x="791962" y="2581035"/>
            <a:ext cx="10493649" cy="34445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50670" y="4190411"/>
            <a:ext cx="5643027" cy="838790"/>
          </a:xfrm>
          <a:prstGeom prst="rect">
            <a:avLst/>
          </a:prstGeom>
        </p:spPr>
        <p:txBody>
          <a:bodyPr>
            <a:normAutofit fontScale="92500" lnSpcReduction="10000"/>
          </a:bodyPr>
          <a:lstStyle/>
          <a:p>
            <a:pPr marL="0" indent="0">
              <a:spcBef>
                <a:spcPts val="1400"/>
              </a:spcBef>
              <a:buNone/>
            </a:pPr>
            <a:r>
              <a:rPr lang="en-US" sz="2000" dirty="0"/>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326277F-6B7E-C7C0-EC1C-655C5E213517}"/>
              </a:ext>
            </a:extLst>
          </p:cNvPr>
          <p:cNvPicPr>
            <a:picLocks noChangeAspect="1"/>
          </p:cNvPicPr>
          <p:nvPr/>
        </p:nvPicPr>
        <p:blipFill>
          <a:blip r:embed="rId3"/>
          <a:stretch>
            <a:fillRect/>
          </a:stretch>
        </p:blipFill>
        <p:spPr>
          <a:xfrm>
            <a:off x="300863" y="1566206"/>
            <a:ext cx="8550381" cy="1310754"/>
          </a:xfrm>
          <a:prstGeom prst="rect">
            <a:avLst/>
          </a:prstGeom>
        </p:spPr>
      </p:pic>
      <p:pic>
        <p:nvPicPr>
          <p:cNvPr id="8" name="Picture 7">
            <a:extLst>
              <a:ext uri="{FF2B5EF4-FFF2-40B4-BE49-F238E27FC236}">
                <a16:creationId xmlns:a16="http://schemas.microsoft.com/office/drawing/2014/main" id="{CBD64226-713A-99C5-E373-215294A69143}"/>
              </a:ext>
            </a:extLst>
          </p:cNvPr>
          <p:cNvPicPr>
            <a:picLocks noChangeAspect="1"/>
          </p:cNvPicPr>
          <p:nvPr/>
        </p:nvPicPr>
        <p:blipFill>
          <a:blip r:embed="rId4"/>
          <a:stretch>
            <a:fillRect/>
          </a:stretch>
        </p:blipFill>
        <p:spPr>
          <a:xfrm>
            <a:off x="8987717" y="1575178"/>
            <a:ext cx="1684166" cy="52582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210" y="3146742"/>
            <a:ext cx="2941320" cy="1989138"/>
          </a:xfrm>
          <a:prstGeom prst="rect">
            <a:avLst/>
          </a:prstGeom>
        </p:spPr>
        <p:txBody>
          <a:bodyPr lIns="91440" tIns="45720" rIns="91440" bIns="45720" anchor="t">
            <a:normAutofit/>
          </a:bodyPr>
          <a:lstStyle/>
          <a:p>
            <a:pPr marL="0" indent="0">
              <a:lnSpc>
                <a:spcPct val="100000"/>
              </a:lnSpc>
              <a:spcBef>
                <a:spcPts val="1400"/>
              </a:spcBef>
              <a:buNone/>
            </a:pPr>
            <a:r>
              <a:rPr lang="en-US" sz="2000" dirty="0"/>
              <a:t>According to the result obtained, we can see that the landing outcome was a failure in the months January and April. </a:t>
            </a:r>
            <a:endParaRPr lang="en-US" sz="3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AA02294-3F50-E96C-1365-68148503CBAE}"/>
              </a:ext>
            </a:extLst>
          </p:cNvPr>
          <p:cNvPicPr>
            <a:picLocks noChangeAspect="1"/>
          </p:cNvPicPr>
          <p:nvPr/>
        </p:nvPicPr>
        <p:blipFill>
          <a:blip r:embed="rId3"/>
          <a:stretch>
            <a:fillRect/>
          </a:stretch>
        </p:blipFill>
        <p:spPr>
          <a:xfrm>
            <a:off x="3513210" y="1412816"/>
            <a:ext cx="7445385" cy="501439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8796" y="3761532"/>
            <a:ext cx="4640190" cy="1496695"/>
          </a:xfrm>
          <a:prstGeom prst="rect">
            <a:avLst/>
          </a:prstGeom>
        </p:spPr>
        <p:txBody>
          <a:bodyPr lIns="91440" tIns="45720" rIns="91440" bIns="45720" anchor="t"/>
          <a:lstStyle/>
          <a:p>
            <a:pPr>
              <a:lnSpc>
                <a:spcPct val="100000"/>
              </a:lnSpc>
              <a:spcBef>
                <a:spcPts val="1400"/>
              </a:spcBef>
            </a:pPr>
            <a:r>
              <a:rPr lang="en-US" sz="1600" dirty="0"/>
              <a:t>We selected Landing outcomes and the COUNT of landing outcomes from the data and used the WHERE clause to filter for landing outcomes BETWEEN 2010-06-04 to 2010-03-20.</a:t>
            </a:r>
          </a:p>
          <a:p>
            <a:pPr>
              <a:lnSpc>
                <a:spcPct val="100000"/>
              </a:lnSpc>
              <a:spcBef>
                <a:spcPts val="1400"/>
              </a:spcBef>
            </a:pPr>
            <a:r>
              <a:rPr lang="en-US" sz="1600" dirty="0"/>
              <a:t>Then we applied the GROUP BY clause to group the landing outcomes and the ORDER BY clause to order the grouped landing outcome in descending order.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54785C8-F6D5-66D0-63FD-B21C8DBF3687}"/>
              </a:ext>
            </a:extLst>
          </p:cNvPr>
          <p:cNvPicPr>
            <a:picLocks noChangeAspect="1"/>
          </p:cNvPicPr>
          <p:nvPr/>
        </p:nvPicPr>
        <p:blipFill>
          <a:blip r:embed="rId3"/>
          <a:stretch>
            <a:fillRect/>
          </a:stretch>
        </p:blipFill>
        <p:spPr>
          <a:xfrm>
            <a:off x="692789" y="1518992"/>
            <a:ext cx="7262489" cy="1577477"/>
          </a:xfrm>
          <a:prstGeom prst="rect">
            <a:avLst/>
          </a:prstGeom>
        </p:spPr>
      </p:pic>
      <p:pic>
        <p:nvPicPr>
          <p:cNvPr id="8" name="Picture 7">
            <a:extLst>
              <a:ext uri="{FF2B5EF4-FFF2-40B4-BE49-F238E27FC236}">
                <a16:creationId xmlns:a16="http://schemas.microsoft.com/office/drawing/2014/main" id="{F7BA68D8-627E-B3D0-025B-EC7559557B2D}"/>
              </a:ext>
            </a:extLst>
          </p:cNvPr>
          <p:cNvPicPr>
            <a:picLocks noChangeAspect="1"/>
          </p:cNvPicPr>
          <p:nvPr/>
        </p:nvPicPr>
        <p:blipFill>
          <a:blip r:embed="rId4"/>
          <a:stretch>
            <a:fillRect/>
          </a:stretch>
        </p:blipFill>
        <p:spPr>
          <a:xfrm>
            <a:off x="6096000" y="2748689"/>
            <a:ext cx="4511431" cy="32768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3327208"/>
            <a:ext cx="3161910" cy="1175645"/>
          </a:xfrm>
          <a:prstGeom prst="rect">
            <a:avLst/>
          </a:prstGeom>
        </p:spPr>
        <p:txBody>
          <a:bodyPr lIns="91440" tIns="45720" rIns="91440" bIns="45720" anchor="t">
            <a:normAutofit/>
          </a:bodyPr>
          <a:lstStyle/>
          <a:p>
            <a:pPr marL="0" indent="0">
              <a:lnSpc>
                <a:spcPct val="100000"/>
              </a:lnSpc>
              <a:spcBef>
                <a:spcPts val="1400"/>
              </a:spcBef>
              <a:buNone/>
            </a:pPr>
            <a:r>
              <a:rPr lang="en-US" sz="1600" dirty="0"/>
              <a:t>As shown in the map, SpaceX launch sites are located in coastal areas like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panose="020B0604020104020204" pitchFamily="34" charset="0"/>
              </a:rPr>
              <a:t>Locations for all launch sites</a:t>
            </a:r>
          </a:p>
        </p:txBody>
      </p:sp>
      <p:pic>
        <p:nvPicPr>
          <p:cNvPr id="6" name="Picture 5">
            <a:extLst>
              <a:ext uri="{FF2B5EF4-FFF2-40B4-BE49-F238E27FC236}">
                <a16:creationId xmlns:a16="http://schemas.microsoft.com/office/drawing/2014/main" id="{CA45AB11-5672-355C-6140-99EFE44F963F}"/>
              </a:ext>
            </a:extLst>
          </p:cNvPr>
          <p:cNvPicPr>
            <a:picLocks noChangeAspect="1"/>
          </p:cNvPicPr>
          <p:nvPr/>
        </p:nvPicPr>
        <p:blipFill>
          <a:blip r:embed="rId3"/>
          <a:stretch>
            <a:fillRect/>
          </a:stretch>
        </p:blipFill>
        <p:spPr>
          <a:xfrm>
            <a:off x="734028" y="1510713"/>
            <a:ext cx="7948349" cy="48086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2D043C35-50EC-6FD3-536F-A4BDCF2BA028}"/>
              </a:ext>
            </a:extLst>
          </p:cNvPr>
          <p:cNvSpPr txBox="1">
            <a:spLocks/>
          </p:cNvSpPr>
          <p:nvPr/>
        </p:nvSpPr>
        <p:spPr>
          <a:xfrm>
            <a:off x="770010" y="53905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070C0"/>
                </a:solidFill>
                <a:latin typeface="Abadi" panose="020B0604020104020204" pitchFamily="34" charset="0"/>
              </a:rPr>
              <a:t>Markers showing launch sites with color labels</a:t>
            </a:r>
          </a:p>
        </p:txBody>
      </p:sp>
      <p:sp>
        <p:nvSpPr>
          <p:cNvPr id="7" name="TextBox 6">
            <a:extLst>
              <a:ext uri="{FF2B5EF4-FFF2-40B4-BE49-F238E27FC236}">
                <a16:creationId xmlns:a16="http://schemas.microsoft.com/office/drawing/2014/main" id="{D8653861-C3ED-AB24-35EE-14760B594267}"/>
              </a:ext>
            </a:extLst>
          </p:cNvPr>
          <p:cNvSpPr txBox="1"/>
          <p:nvPr/>
        </p:nvSpPr>
        <p:spPr>
          <a:xfrm>
            <a:off x="6889260" y="3253583"/>
            <a:ext cx="3882912" cy="646331"/>
          </a:xfrm>
          <a:prstGeom prst="rect">
            <a:avLst/>
          </a:prstGeom>
          <a:noFill/>
        </p:spPr>
        <p:txBody>
          <a:bodyPr wrap="square">
            <a:spAutoFit/>
          </a:bodyPr>
          <a:lstStyle/>
          <a:p>
            <a:r>
              <a:rPr lang="en-US" dirty="0">
                <a:solidFill>
                  <a:srgbClr val="00B050"/>
                </a:solidFill>
              </a:rPr>
              <a:t>Green</a:t>
            </a:r>
            <a:r>
              <a:rPr lang="en-US" dirty="0"/>
              <a:t> markers show the successful launches while </a:t>
            </a:r>
            <a:r>
              <a:rPr lang="en-US" dirty="0">
                <a:solidFill>
                  <a:srgbClr val="FF0000"/>
                </a:solidFill>
              </a:rPr>
              <a:t>red</a:t>
            </a:r>
            <a:r>
              <a:rPr lang="en-US" dirty="0"/>
              <a:t> shows failures.</a:t>
            </a:r>
            <a:endParaRPr lang="en-GB" dirty="0"/>
          </a:p>
        </p:txBody>
      </p:sp>
      <p:pic>
        <p:nvPicPr>
          <p:cNvPr id="10" name="Picture 9">
            <a:extLst>
              <a:ext uri="{FF2B5EF4-FFF2-40B4-BE49-F238E27FC236}">
                <a16:creationId xmlns:a16="http://schemas.microsoft.com/office/drawing/2014/main" id="{BB7E5B64-B867-CD2D-63C8-EE0A5A42890A}"/>
              </a:ext>
            </a:extLst>
          </p:cNvPr>
          <p:cNvPicPr>
            <a:picLocks noChangeAspect="1"/>
          </p:cNvPicPr>
          <p:nvPr/>
        </p:nvPicPr>
        <p:blipFill>
          <a:blip r:embed="rId3"/>
          <a:stretch>
            <a:fillRect/>
          </a:stretch>
        </p:blipFill>
        <p:spPr>
          <a:xfrm>
            <a:off x="734028" y="1444675"/>
            <a:ext cx="5303685" cy="50198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92CB7EB5-F77E-BE0F-20A5-3B09B3F24D22}"/>
              </a:ext>
            </a:extLst>
          </p:cNvPr>
          <p:cNvPicPr>
            <a:picLocks noChangeAspect="1"/>
          </p:cNvPicPr>
          <p:nvPr/>
        </p:nvPicPr>
        <p:blipFill>
          <a:blip r:embed="rId3"/>
          <a:stretch>
            <a:fillRect/>
          </a:stretch>
        </p:blipFill>
        <p:spPr>
          <a:xfrm>
            <a:off x="981595"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panose="020B0604020104020204" pitchFamily="34" charset="0"/>
              </a:rPr>
              <a:t>Pie Chart for Success Percentages by all sites</a:t>
            </a:r>
          </a:p>
        </p:txBody>
      </p:sp>
      <p:pic>
        <p:nvPicPr>
          <p:cNvPr id="4" name="Picture 3">
            <a:extLst>
              <a:ext uri="{FF2B5EF4-FFF2-40B4-BE49-F238E27FC236}">
                <a16:creationId xmlns:a16="http://schemas.microsoft.com/office/drawing/2014/main" id="{F229272D-749E-3E8D-B08F-7D09FB0FFDA6}"/>
              </a:ext>
            </a:extLst>
          </p:cNvPr>
          <p:cNvPicPr>
            <a:picLocks noChangeAspect="1"/>
          </p:cNvPicPr>
          <p:nvPr/>
        </p:nvPicPr>
        <p:blipFill>
          <a:blip r:embed="rId3"/>
          <a:stretch>
            <a:fillRect/>
          </a:stretch>
        </p:blipFill>
        <p:spPr>
          <a:xfrm>
            <a:off x="814882" y="1565787"/>
            <a:ext cx="10562235" cy="2842506"/>
          </a:xfrm>
          <a:prstGeom prst="rect">
            <a:avLst/>
          </a:prstGeom>
        </p:spPr>
      </p:pic>
      <p:sp>
        <p:nvSpPr>
          <p:cNvPr id="7" name="TextBox 6">
            <a:extLst>
              <a:ext uri="{FF2B5EF4-FFF2-40B4-BE49-F238E27FC236}">
                <a16:creationId xmlns:a16="http://schemas.microsoft.com/office/drawing/2014/main" id="{214A9AAB-3695-AAB2-657C-4E2C099062DE}"/>
              </a:ext>
            </a:extLst>
          </p:cNvPr>
          <p:cNvSpPr txBox="1"/>
          <p:nvPr/>
        </p:nvSpPr>
        <p:spPr>
          <a:xfrm>
            <a:off x="1931440" y="4961026"/>
            <a:ext cx="8329118" cy="830997"/>
          </a:xfrm>
          <a:prstGeom prst="rect">
            <a:avLst/>
          </a:prstGeom>
          <a:noFill/>
        </p:spPr>
        <p:txBody>
          <a:bodyPr wrap="square">
            <a:spAutoFit/>
          </a:bodyPr>
          <a:lstStyle/>
          <a:p>
            <a:r>
              <a:rPr lang="en-US" sz="2400" dirty="0"/>
              <a:t>According to the pie chart, KSC LC-39A had the largest number of successful launches among all sites and it was 41.7%.</a:t>
            </a:r>
            <a:endParaRPr lang="en-GB" sz="24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14055" y="2094682"/>
            <a:ext cx="10196983" cy="36965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b="1" dirty="0">
                <a:solidFill>
                  <a:schemeClr val="tx1"/>
                </a:solidFill>
              </a:rPr>
              <a:t>Project background and context </a:t>
            </a:r>
          </a:p>
          <a:p>
            <a:pPr marL="0" indent="0">
              <a:spcBef>
                <a:spcPts val="1400"/>
              </a:spcBef>
              <a:buNone/>
            </a:pPr>
            <a:r>
              <a:rPr lang="en-US" sz="1800" dirty="0">
                <a:solidFill>
                  <a:schemeClr val="tx1"/>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marL="0" indent="0">
              <a:spcBef>
                <a:spcPts val="1400"/>
              </a:spcBef>
              <a:buNone/>
            </a:pPr>
            <a:r>
              <a:rPr lang="en-US" b="1" dirty="0">
                <a:solidFill>
                  <a:schemeClr val="tx1"/>
                </a:solidFill>
              </a:rPr>
              <a:t>Problems you want to find answers </a:t>
            </a:r>
          </a:p>
          <a:p>
            <a:pPr marL="0" indent="0">
              <a:spcBef>
                <a:spcPts val="1400"/>
              </a:spcBef>
              <a:buNone/>
            </a:pPr>
            <a:r>
              <a:rPr lang="en-US" sz="1800" dirty="0">
                <a:solidFill>
                  <a:schemeClr val="tx1"/>
                </a:solidFill>
              </a:rPr>
              <a:t>In this capstone, we will predict if the Falcon 9 first stage will land successfully using data from Falcon 9 rocket launches advertised on its website.</a:t>
            </a: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panose="020B0604020104020204" pitchFamily="34" charset="0"/>
              </a:rPr>
              <a:t>Pie Chart for the launch site with highest success ratio</a:t>
            </a:r>
          </a:p>
        </p:txBody>
      </p:sp>
      <p:sp>
        <p:nvSpPr>
          <p:cNvPr id="4" name="TextBox 3">
            <a:extLst>
              <a:ext uri="{FF2B5EF4-FFF2-40B4-BE49-F238E27FC236}">
                <a16:creationId xmlns:a16="http://schemas.microsoft.com/office/drawing/2014/main" id="{614D75C6-F474-0D5E-2FFD-DB40A35F92EB}"/>
              </a:ext>
            </a:extLst>
          </p:cNvPr>
          <p:cNvSpPr txBox="1"/>
          <p:nvPr/>
        </p:nvSpPr>
        <p:spPr>
          <a:xfrm>
            <a:off x="1036480" y="5048935"/>
            <a:ext cx="9982660" cy="461665"/>
          </a:xfrm>
          <a:prstGeom prst="rect">
            <a:avLst/>
          </a:prstGeom>
          <a:noFill/>
        </p:spPr>
        <p:txBody>
          <a:bodyPr wrap="square">
            <a:spAutoFit/>
          </a:bodyPr>
          <a:lstStyle/>
          <a:p>
            <a:r>
              <a:rPr lang="en-US" sz="2400" dirty="0"/>
              <a:t>KSC LC-39A achieved a 76.9% success rate, while getting a 23.1% failure rate. </a:t>
            </a:r>
            <a:endParaRPr lang="en-GB" sz="2400" dirty="0"/>
          </a:p>
        </p:txBody>
      </p:sp>
      <p:pic>
        <p:nvPicPr>
          <p:cNvPr id="7" name="Picture 6">
            <a:extLst>
              <a:ext uri="{FF2B5EF4-FFF2-40B4-BE49-F238E27FC236}">
                <a16:creationId xmlns:a16="http://schemas.microsoft.com/office/drawing/2014/main" id="{91E8544F-D880-2BB5-8953-FDC850F61BE0}"/>
              </a:ext>
            </a:extLst>
          </p:cNvPr>
          <p:cNvPicPr>
            <a:picLocks noChangeAspect="1"/>
          </p:cNvPicPr>
          <p:nvPr/>
        </p:nvPicPr>
        <p:blipFill>
          <a:blip r:embed="rId3"/>
          <a:stretch>
            <a:fillRect/>
          </a:stretch>
        </p:blipFill>
        <p:spPr>
          <a:xfrm>
            <a:off x="723831" y="1593719"/>
            <a:ext cx="10607959" cy="29491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6" name="TextBox 5">
            <a:extLst>
              <a:ext uri="{FF2B5EF4-FFF2-40B4-BE49-F238E27FC236}">
                <a16:creationId xmlns:a16="http://schemas.microsoft.com/office/drawing/2014/main" id="{3E568E16-BD27-B6DA-FACA-5E56D7C12AF9}"/>
              </a:ext>
            </a:extLst>
          </p:cNvPr>
          <p:cNvSpPr txBox="1"/>
          <p:nvPr/>
        </p:nvSpPr>
        <p:spPr>
          <a:xfrm>
            <a:off x="770011" y="1348740"/>
            <a:ext cx="6096000" cy="646331"/>
          </a:xfrm>
          <a:prstGeom prst="rect">
            <a:avLst/>
          </a:prstGeom>
          <a:noFill/>
        </p:spPr>
        <p:txBody>
          <a:bodyPr wrap="square">
            <a:spAutoFit/>
          </a:bodyPr>
          <a:lstStyle/>
          <a:p>
            <a:r>
              <a:rPr lang="en-US" dirty="0"/>
              <a:t>The first figure shows for the site CCAFS LC40 for the lower payload and FT booster version had the highest success count. </a:t>
            </a:r>
            <a:endParaRPr lang="en-GB" dirty="0"/>
          </a:p>
        </p:txBody>
      </p:sp>
      <p:sp>
        <p:nvSpPr>
          <p:cNvPr id="8" name="TextBox 7">
            <a:extLst>
              <a:ext uri="{FF2B5EF4-FFF2-40B4-BE49-F238E27FC236}">
                <a16:creationId xmlns:a16="http://schemas.microsoft.com/office/drawing/2014/main" id="{A8AC6741-3725-D042-AD76-E1EC899CF88B}"/>
              </a:ext>
            </a:extLst>
          </p:cNvPr>
          <p:cNvSpPr txBox="1"/>
          <p:nvPr/>
        </p:nvSpPr>
        <p:spPr>
          <a:xfrm>
            <a:off x="785251" y="3944035"/>
            <a:ext cx="6096000" cy="646331"/>
          </a:xfrm>
          <a:prstGeom prst="rect">
            <a:avLst/>
          </a:prstGeom>
          <a:noFill/>
        </p:spPr>
        <p:txBody>
          <a:bodyPr wrap="square">
            <a:spAutoFit/>
          </a:bodyPr>
          <a:lstStyle/>
          <a:p>
            <a:r>
              <a:rPr lang="en-US" dirty="0"/>
              <a:t>The second plot indicates for the site VAFB SLC4E for the higher payload. But one launch from the version B4 had succeeded.</a:t>
            </a:r>
            <a:endParaRPr lang="en-GB" dirty="0"/>
          </a:p>
        </p:txBody>
      </p:sp>
      <p:pic>
        <p:nvPicPr>
          <p:cNvPr id="10" name="Picture 9">
            <a:extLst>
              <a:ext uri="{FF2B5EF4-FFF2-40B4-BE49-F238E27FC236}">
                <a16:creationId xmlns:a16="http://schemas.microsoft.com/office/drawing/2014/main" id="{B8430239-8DC0-1ACB-29D5-6D940FE9582B}"/>
              </a:ext>
            </a:extLst>
          </p:cNvPr>
          <p:cNvPicPr>
            <a:picLocks noChangeAspect="1"/>
          </p:cNvPicPr>
          <p:nvPr/>
        </p:nvPicPr>
        <p:blipFill>
          <a:blip r:embed="rId3"/>
          <a:stretch>
            <a:fillRect/>
          </a:stretch>
        </p:blipFill>
        <p:spPr>
          <a:xfrm>
            <a:off x="785251" y="2025551"/>
            <a:ext cx="7929521" cy="1816755"/>
          </a:xfrm>
          <a:prstGeom prst="rect">
            <a:avLst/>
          </a:prstGeom>
        </p:spPr>
      </p:pic>
      <p:pic>
        <p:nvPicPr>
          <p:cNvPr id="13" name="Picture 12">
            <a:extLst>
              <a:ext uri="{FF2B5EF4-FFF2-40B4-BE49-F238E27FC236}">
                <a16:creationId xmlns:a16="http://schemas.microsoft.com/office/drawing/2014/main" id="{3A088F0A-4D15-9320-F3B7-7C819B584E88}"/>
              </a:ext>
            </a:extLst>
          </p:cNvPr>
          <p:cNvPicPr>
            <a:picLocks noChangeAspect="1"/>
          </p:cNvPicPr>
          <p:nvPr/>
        </p:nvPicPr>
        <p:blipFill>
          <a:blip r:embed="rId4"/>
          <a:stretch>
            <a:fillRect/>
          </a:stretch>
        </p:blipFill>
        <p:spPr>
          <a:xfrm>
            <a:off x="770011" y="4591150"/>
            <a:ext cx="8099669" cy="21259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84643" y="2004832"/>
            <a:ext cx="4968671" cy="108360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t>The decision tree classifier is the model with the highest classification accuracy</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E7866E9F-079A-8E65-DB74-93BCA5679435}"/>
              </a:ext>
            </a:extLst>
          </p:cNvPr>
          <p:cNvPicPr>
            <a:picLocks noChangeAspect="1"/>
          </p:cNvPicPr>
          <p:nvPr/>
        </p:nvPicPr>
        <p:blipFill>
          <a:blip r:embed="rId3"/>
          <a:stretch>
            <a:fillRect/>
          </a:stretch>
        </p:blipFill>
        <p:spPr>
          <a:xfrm>
            <a:off x="593159" y="1608389"/>
            <a:ext cx="5896142" cy="4792876"/>
          </a:xfrm>
          <a:prstGeom prst="rect">
            <a:avLst/>
          </a:prstGeom>
        </p:spPr>
      </p:pic>
      <p:pic>
        <p:nvPicPr>
          <p:cNvPr id="8" name="Picture 7">
            <a:extLst>
              <a:ext uri="{FF2B5EF4-FFF2-40B4-BE49-F238E27FC236}">
                <a16:creationId xmlns:a16="http://schemas.microsoft.com/office/drawing/2014/main" id="{AF02B148-CFCF-2238-3AA4-E2D1D45C9CF3}"/>
              </a:ext>
            </a:extLst>
          </p:cNvPr>
          <p:cNvPicPr>
            <a:picLocks noChangeAspect="1"/>
          </p:cNvPicPr>
          <p:nvPr/>
        </p:nvPicPr>
        <p:blipFill>
          <a:blip r:embed="rId4"/>
          <a:stretch>
            <a:fillRect/>
          </a:stretch>
        </p:blipFill>
        <p:spPr>
          <a:xfrm>
            <a:off x="7479987" y="3524974"/>
            <a:ext cx="3977985" cy="23014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C1102E58-3738-B023-D7C3-D8E2A4B69591}"/>
              </a:ext>
            </a:extLst>
          </p:cNvPr>
          <p:cNvSpPr txBox="1"/>
          <p:nvPr/>
        </p:nvSpPr>
        <p:spPr>
          <a:xfrm>
            <a:off x="465573" y="2666069"/>
            <a:ext cx="6096000" cy="2369880"/>
          </a:xfrm>
          <a:prstGeom prst="rect">
            <a:avLst/>
          </a:prstGeom>
          <a:noFill/>
        </p:spPr>
        <p:txBody>
          <a:bodyPr wrap="square">
            <a:spAutoFit/>
          </a:bodyPr>
          <a:lstStyle/>
          <a:p>
            <a:pPr>
              <a:lnSpc>
                <a:spcPct val="100000"/>
              </a:lnSpc>
              <a:spcBef>
                <a:spcPts val="1400"/>
              </a:spcBef>
            </a:pPr>
            <a:r>
              <a:rPr lang="en-US" sz="2400" dirty="0">
                <a:solidFill>
                  <a:schemeClr val="accent3">
                    <a:lumMod val="25000"/>
                  </a:schemeClr>
                </a:solidFill>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6" name="Picture 5">
            <a:extLst>
              <a:ext uri="{FF2B5EF4-FFF2-40B4-BE49-F238E27FC236}">
                <a16:creationId xmlns:a16="http://schemas.microsoft.com/office/drawing/2014/main" id="{B3C91427-EC79-2D89-1A12-5FC249FDB127}"/>
              </a:ext>
            </a:extLst>
          </p:cNvPr>
          <p:cNvPicPr>
            <a:picLocks noChangeAspect="1"/>
          </p:cNvPicPr>
          <p:nvPr/>
        </p:nvPicPr>
        <p:blipFill>
          <a:blip r:embed="rId3"/>
          <a:stretch>
            <a:fillRect/>
          </a:stretch>
        </p:blipFill>
        <p:spPr>
          <a:xfrm>
            <a:off x="6561573" y="1880339"/>
            <a:ext cx="5448731" cy="394134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000" dirty="0"/>
              <a:t>We can conclude that : </a:t>
            </a:r>
          </a:p>
          <a:p>
            <a:pPr>
              <a:lnSpc>
                <a:spcPct val="100000"/>
              </a:lnSpc>
              <a:spcBef>
                <a:spcPts val="1400"/>
              </a:spcBef>
            </a:pPr>
            <a:r>
              <a:rPr lang="en-US" sz="2000" dirty="0"/>
              <a:t>The larger the flight number at a launch site, the greater the success rate at a launch site.</a:t>
            </a:r>
          </a:p>
          <a:p>
            <a:pPr>
              <a:lnSpc>
                <a:spcPct val="100000"/>
              </a:lnSpc>
              <a:spcBef>
                <a:spcPts val="1400"/>
              </a:spcBef>
            </a:pPr>
            <a:r>
              <a:rPr lang="en-US" sz="2000" dirty="0"/>
              <a:t>Orbits ES-L1, GEO, HEO, SSO, VLEO had the most success rate.  </a:t>
            </a:r>
          </a:p>
          <a:p>
            <a:pPr>
              <a:lnSpc>
                <a:spcPct val="100000"/>
              </a:lnSpc>
              <a:spcBef>
                <a:spcPts val="1400"/>
              </a:spcBef>
            </a:pPr>
            <a:r>
              <a:rPr lang="en-US" sz="2000" dirty="0"/>
              <a:t>KSC LC-39A had the most successful launches of any sites.  </a:t>
            </a:r>
          </a:p>
          <a:p>
            <a:pPr>
              <a:lnSpc>
                <a:spcPct val="100000"/>
              </a:lnSpc>
              <a:spcBef>
                <a:spcPts val="1400"/>
              </a:spcBef>
            </a:pPr>
            <a:r>
              <a:rPr lang="en-US" sz="2000" dirty="0"/>
              <a:t>Launch success rate started to increase from 2013 to 2020. </a:t>
            </a:r>
          </a:p>
          <a:p>
            <a:pPr>
              <a:lnSpc>
                <a:spcPct val="100000"/>
              </a:lnSpc>
              <a:spcBef>
                <a:spcPts val="1400"/>
              </a:spcBef>
            </a:pPr>
            <a:r>
              <a:rPr lang="en-US" sz="2000" dirty="0"/>
              <a:t>The Decision tree classifier is the best machine learning algorithm for this task.</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ctangle 2">
            <a:extLst>
              <a:ext uri="{FF2B5EF4-FFF2-40B4-BE49-F238E27FC236}">
                <a16:creationId xmlns:a16="http://schemas.microsoft.com/office/drawing/2014/main" id="{3015CFE4-40A2-29F5-C250-46EB5D464670}"/>
              </a:ext>
            </a:extLst>
          </p:cNvPr>
          <p:cNvSpPr/>
          <p:nvPr/>
        </p:nvSpPr>
        <p:spPr>
          <a:xfrm>
            <a:off x="2430864" y="4354431"/>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Using SpaceX REST API</a:t>
            </a:r>
          </a:p>
        </p:txBody>
      </p:sp>
      <p:sp>
        <p:nvSpPr>
          <p:cNvPr id="4" name="Rectangle 3">
            <a:extLst>
              <a:ext uri="{FF2B5EF4-FFF2-40B4-BE49-F238E27FC236}">
                <a16:creationId xmlns:a16="http://schemas.microsoft.com/office/drawing/2014/main" id="{B47A7705-1BC6-0D18-5D53-42D1CABCE870}"/>
              </a:ext>
            </a:extLst>
          </p:cNvPr>
          <p:cNvSpPr/>
          <p:nvPr/>
        </p:nvSpPr>
        <p:spPr>
          <a:xfrm>
            <a:off x="4807056" y="4354431"/>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Returning SpaceX data in .JSON</a:t>
            </a:r>
          </a:p>
        </p:txBody>
      </p:sp>
      <p:sp>
        <p:nvSpPr>
          <p:cNvPr id="7" name="Rectangle 6">
            <a:extLst>
              <a:ext uri="{FF2B5EF4-FFF2-40B4-BE49-F238E27FC236}">
                <a16:creationId xmlns:a16="http://schemas.microsoft.com/office/drawing/2014/main" id="{EF8B27EA-8506-8D4E-2DB3-7CF8F4958F40}"/>
              </a:ext>
            </a:extLst>
          </p:cNvPr>
          <p:cNvSpPr/>
          <p:nvPr/>
        </p:nvSpPr>
        <p:spPr>
          <a:xfrm>
            <a:off x="7215909" y="4974917"/>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Normalise data into csv files</a:t>
            </a:r>
          </a:p>
        </p:txBody>
      </p:sp>
      <p:sp>
        <p:nvSpPr>
          <p:cNvPr id="8" name="Rectangle 7">
            <a:extLst>
              <a:ext uri="{FF2B5EF4-FFF2-40B4-BE49-F238E27FC236}">
                <a16:creationId xmlns:a16="http://schemas.microsoft.com/office/drawing/2014/main" id="{CD492673-5033-06A1-AE46-876E053EC932}"/>
              </a:ext>
            </a:extLst>
          </p:cNvPr>
          <p:cNvSpPr/>
          <p:nvPr/>
        </p:nvSpPr>
        <p:spPr>
          <a:xfrm>
            <a:off x="2430863" y="5628060"/>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Get HTML response from Wikipedia</a:t>
            </a:r>
          </a:p>
        </p:txBody>
      </p:sp>
      <p:sp>
        <p:nvSpPr>
          <p:cNvPr id="9" name="Rectangle 8">
            <a:extLst>
              <a:ext uri="{FF2B5EF4-FFF2-40B4-BE49-F238E27FC236}">
                <a16:creationId xmlns:a16="http://schemas.microsoft.com/office/drawing/2014/main" id="{EED63A37-9673-473B-AA6D-32DFEBE59C3B}"/>
              </a:ext>
            </a:extLst>
          </p:cNvPr>
          <p:cNvSpPr/>
          <p:nvPr/>
        </p:nvSpPr>
        <p:spPr>
          <a:xfrm>
            <a:off x="4807056" y="5632042"/>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Extract Data using beautiful soup</a:t>
            </a:r>
          </a:p>
        </p:txBody>
      </p:sp>
      <p:sp>
        <p:nvSpPr>
          <p:cNvPr id="10" name="Rectangle 9">
            <a:extLst>
              <a:ext uri="{FF2B5EF4-FFF2-40B4-BE49-F238E27FC236}">
                <a16:creationId xmlns:a16="http://schemas.microsoft.com/office/drawing/2014/main" id="{DD032A8F-3E08-A1A5-D931-621855A2B230}"/>
              </a:ext>
            </a:extLst>
          </p:cNvPr>
          <p:cNvSpPr/>
          <p:nvPr/>
        </p:nvSpPr>
        <p:spPr>
          <a:xfrm>
            <a:off x="9624762" y="4974917"/>
            <a:ext cx="1660849" cy="1091682"/>
          </a:xfrm>
          <a:prstGeom prst="rect">
            <a:avLst/>
          </a:prstGeom>
          <a:solidFill>
            <a:schemeClr val="tx1">
              <a:lumMod val="75000"/>
              <a:lumOff val="2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dirty="0"/>
              <a:t>Ready for Data consideration and wrangling</a:t>
            </a:r>
          </a:p>
        </p:txBody>
      </p:sp>
      <p:cxnSp>
        <p:nvCxnSpPr>
          <p:cNvPr id="13" name="Straight Arrow Connector 12">
            <a:extLst>
              <a:ext uri="{FF2B5EF4-FFF2-40B4-BE49-F238E27FC236}">
                <a16:creationId xmlns:a16="http://schemas.microsoft.com/office/drawing/2014/main" id="{B5B5B6BC-BC44-01EE-B9DA-B7843FA485B6}"/>
              </a:ext>
            </a:extLst>
          </p:cNvPr>
          <p:cNvCxnSpPr>
            <a:stCxn id="3" idx="3"/>
            <a:endCxn id="4" idx="1"/>
          </p:cNvCxnSpPr>
          <p:nvPr/>
        </p:nvCxnSpPr>
        <p:spPr>
          <a:xfrm>
            <a:off x="4091713" y="4900272"/>
            <a:ext cx="7153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708419F-523E-D060-A218-12D4FA335322}"/>
              </a:ext>
            </a:extLst>
          </p:cNvPr>
          <p:cNvCxnSpPr>
            <a:stCxn id="8" idx="3"/>
            <a:endCxn id="9" idx="1"/>
          </p:cNvCxnSpPr>
          <p:nvPr/>
        </p:nvCxnSpPr>
        <p:spPr>
          <a:xfrm>
            <a:off x="4091712" y="6173901"/>
            <a:ext cx="715344" cy="39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AFA02BA-DE77-AFCE-692A-14A5F5D35449}"/>
              </a:ext>
            </a:extLst>
          </p:cNvPr>
          <p:cNvCxnSpPr>
            <a:cxnSpLocks/>
            <a:stCxn id="4" idx="3"/>
          </p:cNvCxnSpPr>
          <p:nvPr/>
        </p:nvCxnSpPr>
        <p:spPr>
          <a:xfrm>
            <a:off x="6467905" y="4900272"/>
            <a:ext cx="748004" cy="36190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CD23AE21-F63C-303D-4915-87EF29168CCC}"/>
              </a:ext>
            </a:extLst>
          </p:cNvPr>
          <p:cNvCxnSpPr>
            <a:cxnSpLocks/>
            <a:stCxn id="9" idx="3"/>
          </p:cNvCxnSpPr>
          <p:nvPr/>
        </p:nvCxnSpPr>
        <p:spPr>
          <a:xfrm flipV="1">
            <a:off x="6467905" y="5800677"/>
            <a:ext cx="748004" cy="37720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D7207C-494C-0947-E486-F593A5354C41}"/>
              </a:ext>
            </a:extLst>
          </p:cNvPr>
          <p:cNvCxnSpPr>
            <a:stCxn id="7" idx="3"/>
            <a:endCxn id="10" idx="1"/>
          </p:cNvCxnSpPr>
          <p:nvPr/>
        </p:nvCxnSpPr>
        <p:spPr>
          <a:xfrm>
            <a:off x="8876758" y="5520758"/>
            <a:ext cx="7480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1793B5-07FE-1C2C-4BBB-2E79D9F4C7A5}"/>
              </a:ext>
            </a:extLst>
          </p:cNvPr>
          <p:cNvSpPr txBox="1"/>
          <p:nvPr/>
        </p:nvSpPr>
        <p:spPr>
          <a:xfrm>
            <a:off x="482712" y="4706384"/>
            <a:ext cx="1364602" cy="400110"/>
          </a:xfrm>
          <a:prstGeom prst="rect">
            <a:avLst/>
          </a:prstGeom>
          <a:noFill/>
        </p:spPr>
        <p:txBody>
          <a:bodyPr wrap="square">
            <a:spAutoFit/>
          </a:bodyPr>
          <a:lstStyle/>
          <a:p>
            <a:r>
              <a:rPr lang="en-GB" sz="2000" b="1" dirty="0"/>
              <a:t>SpaceX API</a:t>
            </a:r>
          </a:p>
        </p:txBody>
      </p:sp>
      <p:sp>
        <p:nvSpPr>
          <p:cNvPr id="38" name="TextBox 37">
            <a:extLst>
              <a:ext uri="{FF2B5EF4-FFF2-40B4-BE49-F238E27FC236}">
                <a16:creationId xmlns:a16="http://schemas.microsoft.com/office/drawing/2014/main" id="{FDC51012-D8C9-26DF-E3EC-89469E879A15}"/>
              </a:ext>
            </a:extLst>
          </p:cNvPr>
          <p:cNvSpPr txBox="1"/>
          <p:nvPr/>
        </p:nvSpPr>
        <p:spPr>
          <a:xfrm>
            <a:off x="276130" y="5867096"/>
            <a:ext cx="1777765" cy="400110"/>
          </a:xfrm>
          <a:prstGeom prst="rect">
            <a:avLst/>
          </a:prstGeom>
          <a:noFill/>
        </p:spPr>
        <p:txBody>
          <a:bodyPr wrap="square">
            <a:spAutoFit/>
          </a:bodyPr>
          <a:lstStyle/>
          <a:p>
            <a:r>
              <a:rPr lang="en-GB" sz="2000" b="1" dirty="0"/>
              <a:t>Web Scrapping</a:t>
            </a:r>
          </a:p>
        </p:txBody>
      </p:sp>
      <p:sp>
        <p:nvSpPr>
          <p:cNvPr id="39" name="TextBox 38">
            <a:extLst>
              <a:ext uri="{FF2B5EF4-FFF2-40B4-BE49-F238E27FC236}">
                <a16:creationId xmlns:a16="http://schemas.microsoft.com/office/drawing/2014/main" id="{AC621B9B-807F-E032-5010-E6E8F1A7E966}"/>
              </a:ext>
            </a:extLst>
          </p:cNvPr>
          <p:cNvSpPr txBox="1"/>
          <p:nvPr/>
        </p:nvSpPr>
        <p:spPr>
          <a:xfrm>
            <a:off x="379680" y="1256137"/>
            <a:ext cx="10515600" cy="3139321"/>
          </a:xfrm>
          <a:prstGeom prst="rect">
            <a:avLst/>
          </a:prstGeom>
          <a:noFill/>
        </p:spPr>
        <p:txBody>
          <a:bodyPr wrap="square">
            <a:spAutoFit/>
          </a:bodyPr>
          <a:lstStyle/>
          <a:p>
            <a:pPr marL="457200" indent="-457200">
              <a:buAutoNum type="arabicPeriod"/>
            </a:pPr>
            <a:r>
              <a:rPr lang="en-GB" b="1" dirty="0"/>
              <a:t>Request to the SpaceX API</a:t>
            </a:r>
          </a:p>
          <a:p>
            <a:r>
              <a:rPr lang="en-GB" b="1" dirty="0"/>
              <a:t>	</a:t>
            </a:r>
            <a:r>
              <a:rPr lang="en-GB" dirty="0"/>
              <a:t>Gathering SpaceX’s past launch data using their own open-source API.</a:t>
            </a:r>
          </a:p>
          <a:p>
            <a:r>
              <a:rPr lang="en-GB" dirty="0"/>
              <a:t>	Retrieved and processed this data with GET request.</a:t>
            </a:r>
          </a:p>
          <a:p>
            <a:r>
              <a:rPr lang="en-GB" dirty="0"/>
              <a:t>	Ensured the data included only Falcon9 launches</a:t>
            </a:r>
          </a:p>
          <a:p>
            <a:r>
              <a:rPr lang="en-GB" dirty="0"/>
              <a:t>	Filled in missing payload weights from secret missions with average values.</a:t>
            </a:r>
          </a:p>
          <a:p>
            <a:endParaRPr lang="en-GB" dirty="0"/>
          </a:p>
          <a:p>
            <a:r>
              <a:rPr lang="en-GB" b="1" dirty="0"/>
              <a:t>2.      Web Scraping</a:t>
            </a:r>
          </a:p>
          <a:p>
            <a:r>
              <a:rPr lang="en-GB" b="1" dirty="0"/>
              <a:t>	</a:t>
            </a:r>
            <a:r>
              <a:rPr lang="en-GB" dirty="0"/>
              <a:t>Requested past Falcon 9 and Falcon Heavy launch data from Wikipedia’s relevant page.</a:t>
            </a:r>
          </a:p>
          <a:p>
            <a:r>
              <a:rPr lang="en-GB" dirty="0"/>
              <a:t>	Accessed the Falcon 9 Launch page.</a:t>
            </a:r>
          </a:p>
          <a:p>
            <a:r>
              <a:rPr lang="en-GB" dirty="0"/>
              <a:t>	Extracted all the column names from the HTML table.</a:t>
            </a:r>
          </a:p>
          <a:p>
            <a:r>
              <a:rPr lang="en-GB" dirty="0"/>
              <a:t>	Parsed and transformed the table into a Pandas data frame suitable for analysis.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455047E-5B38-567B-2038-BF5076F2191A}"/>
              </a:ext>
            </a:extLst>
          </p:cNvPr>
          <p:cNvSpPr/>
          <p:nvPr/>
        </p:nvSpPr>
        <p:spPr>
          <a:xfrm>
            <a:off x="5028558" y="1651518"/>
            <a:ext cx="7035924" cy="4124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0CF231A7-0EBE-7DAA-8D38-5F9C9AC070DB}"/>
              </a:ext>
            </a:extLst>
          </p:cNvPr>
          <p:cNvSpPr txBox="1">
            <a:spLocks/>
          </p:cNvSpPr>
          <p:nvPr/>
        </p:nvSpPr>
        <p:spPr>
          <a:xfrm>
            <a:off x="346375" y="6267264"/>
            <a:ext cx="10033999" cy="4287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chemeClr val="accent3">
                    <a:lumMod val="25000"/>
                  </a:schemeClr>
                </a:solidFill>
              </a:rPr>
              <a:t>Link to the Notebook: https://github.com/Illia-Skarha-Bandurov/IBM-Data-Science/blob/main/1.%20Lab%201%20Collecting%20the%20data.ipynb</a:t>
            </a:r>
          </a:p>
        </p:txBody>
      </p:sp>
      <p:pic>
        <p:nvPicPr>
          <p:cNvPr id="3" name="Picture 2">
            <a:extLst>
              <a:ext uri="{FF2B5EF4-FFF2-40B4-BE49-F238E27FC236}">
                <a16:creationId xmlns:a16="http://schemas.microsoft.com/office/drawing/2014/main" id="{77A4EAFE-9BD4-35BD-C6DC-F604C401F55B}"/>
              </a:ext>
            </a:extLst>
          </p:cNvPr>
          <p:cNvPicPr>
            <a:picLocks noChangeAspect="1"/>
          </p:cNvPicPr>
          <p:nvPr/>
        </p:nvPicPr>
        <p:blipFill>
          <a:blip r:embed="rId3"/>
          <a:stretch>
            <a:fillRect/>
          </a:stretch>
        </p:blipFill>
        <p:spPr>
          <a:xfrm>
            <a:off x="5456094" y="1753342"/>
            <a:ext cx="4549534" cy="1074513"/>
          </a:xfrm>
          <a:prstGeom prst="rect">
            <a:avLst/>
          </a:prstGeom>
        </p:spPr>
      </p:pic>
      <p:pic>
        <p:nvPicPr>
          <p:cNvPr id="9" name="Picture 8">
            <a:extLst>
              <a:ext uri="{FF2B5EF4-FFF2-40B4-BE49-F238E27FC236}">
                <a16:creationId xmlns:a16="http://schemas.microsoft.com/office/drawing/2014/main" id="{BADBA3C1-2853-A9DB-8432-CE793F884DFE}"/>
              </a:ext>
            </a:extLst>
          </p:cNvPr>
          <p:cNvPicPr>
            <a:picLocks noChangeAspect="1"/>
          </p:cNvPicPr>
          <p:nvPr/>
        </p:nvPicPr>
        <p:blipFill>
          <a:blip r:embed="rId4"/>
          <a:stretch>
            <a:fillRect/>
          </a:stretch>
        </p:blipFill>
        <p:spPr>
          <a:xfrm>
            <a:off x="5456094" y="2923408"/>
            <a:ext cx="5387807" cy="693480"/>
          </a:xfrm>
          <a:prstGeom prst="rect">
            <a:avLst/>
          </a:prstGeom>
        </p:spPr>
      </p:pic>
      <p:pic>
        <p:nvPicPr>
          <p:cNvPr id="11" name="Picture 10">
            <a:extLst>
              <a:ext uri="{FF2B5EF4-FFF2-40B4-BE49-F238E27FC236}">
                <a16:creationId xmlns:a16="http://schemas.microsoft.com/office/drawing/2014/main" id="{4A8E5729-CEE7-3B33-28DA-5E30A2B9F822}"/>
              </a:ext>
            </a:extLst>
          </p:cNvPr>
          <p:cNvPicPr>
            <a:picLocks noChangeAspect="1"/>
          </p:cNvPicPr>
          <p:nvPr/>
        </p:nvPicPr>
        <p:blipFill>
          <a:blip r:embed="rId5"/>
          <a:stretch>
            <a:fillRect/>
          </a:stretch>
        </p:blipFill>
        <p:spPr>
          <a:xfrm>
            <a:off x="5456094" y="3741850"/>
            <a:ext cx="3886537" cy="838273"/>
          </a:xfrm>
          <a:prstGeom prst="rect">
            <a:avLst/>
          </a:prstGeom>
        </p:spPr>
      </p:pic>
      <p:pic>
        <p:nvPicPr>
          <p:cNvPr id="13" name="Picture 12">
            <a:extLst>
              <a:ext uri="{FF2B5EF4-FFF2-40B4-BE49-F238E27FC236}">
                <a16:creationId xmlns:a16="http://schemas.microsoft.com/office/drawing/2014/main" id="{44340658-E4D3-598D-22EF-E745B86E1BD3}"/>
              </a:ext>
            </a:extLst>
          </p:cNvPr>
          <p:cNvPicPr>
            <a:picLocks noChangeAspect="1"/>
          </p:cNvPicPr>
          <p:nvPr/>
        </p:nvPicPr>
        <p:blipFill>
          <a:blip r:embed="rId6"/>
          <a:stretch>
            <a:fillRect/>
          </a:stretch>
        </p:blipFill>
        <p:spPr>
          <a:xfrm>
            <a:off x="5523922" y="4682855"/>
            <a:ext cx="6668078" cy="1005927"/>
          </a:xfrm>
          <a:prstGeom prst="rect">
            <a:avLst/>
          </a:prstGeom>
        </p:spPr>
      </p:pic>
      <p:sp>
        <p:nvSpPr>
          <p:cNvPr id="15" name="Rectangle 14">
            <a:extLst>
              <a:ext uri="{FF2B5EF4-FFF2-40B4-BE49-F238E27FC236}">
                <a16:creationId xmlns:a16="http://schemas.microsoft.com/office/drawing/2014/main" id="{62B07DB0-A0C7-F19E-31BC-7B4AF3D68F83}"/>
              </a:ext>
            </a:extLst>
          </p:cNvPr>
          <p:cNvSpPr/>
          <p:nvPr/>
        </p:nvSpPr>
        <p:spPr>
          <a:xfrm>
            <a:off x="255226" y="2212312"/>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1. Get request to rocket launch data using API</a:t>
            </a:r>
          </a:p>
        </p:txBody>
      </p:sp>
      <p:sp>
        <p:nvSpPr>
          <p:cNvPr id="16" name="Rectangle 15">
            <a:extLst>
              <a:ext uri="{FF2B5EF4-FFF2-40B4-BE49-F238E27FC236}">
                <a16:creationId xmlns:a16="http://schemas.microsoft.com/office/drawing/2014/main" id="{F9033D0E-4E8B-1C5A-A845-13FAFB095629}"/>
              </a:ext>
            </a:extLst>
          </p:cNvPr>
          <p:cNvSpPr/>
          <p:nvPr/>
        </p:nvSpPr>
        <p:spPr>
          <a:xfrm>
            <a:off x="2783529" y="2212312"/>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2. Use </a:t>
            </a:r>
            <a:r>
              <a:rPr lang="en-GB" sz="1400" dirty="0" err="1"/>
              <a:t>json_normalize</a:t>
            </a:r>
            <a:r>
              <a:rPr lang="en-GB" sz="1400" dirty="0"/>
              <a:t> method to convert </a:t>
            </a:r>
            <a:r>
              <a:rPr lang="en-GB" sz="1400" dirty="0" err="1"/>
              <a:t>json</a:t>
            </a:r>
            <a:r>
              <a:rPr lang="en-GB" sz="1400" dirty="0"/>
              <a:t> file into Pandas </a:t>
            </a:r>
            <a:r>
              <a:rPr lang="en-GB" sz="1400" dirty="0" err="1"/>
              <a:t>dataframe</a:t>
            </a:r>
            <a:r>
              <a:rPr lang="en-GB" sz="1400" dirty="0"/>
              <a:t> </a:t>
            </a:r>
          </a:p>
        </p:txBody>
      </p:sp>
      <p:sp>
        <p:nvSpPr>
          <p:cNvPr id="17" name="Rectangle 16">
            <a:extLst>
              <a:ext uri="{FF2B5EF4-FFF2-40B4-BE49-F238E27FC236}">
                <a16:creationId xmlns:a16="http://schemas.microsoft.com/office/drawing/2014/main" id="{6038676A-B5B6-054B-5500-154C0AD296CF}"/>
              </a:ext>
            </a:extLst>
          </p:cNvPr>
          <p:cNvSpPr/>
          <p:nvPr/>
        </p:nvSpPr>
        <p:spPr>
          <a:xfrm>
            <a:off x="255226" y="3901532"/>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4. Perform data cleaning and filling missing values</a:t>
            </a:r>
          </a:p>
        </p:txBody>
      </p:sp>
      <p:sp>
        <p:nvSpPr>
          <p:cNvPr id="18" name="Rectangle 17">
            <a:extLst>
              <a:ext uri="{FF2B5EF4-FFF2-40B4-BE49-F238E27FC236}">
                <a16:creationId xmlns:a16="http://schemas.microsoft.com/office/drawing/2014/main" id="{FF8D4773-B746-7324-3010-19FBD8206698}"/>
              </a:ext>
            </a:extLst>
          </p:cNvPr>
          <p:cNvSpPr/>
          <p:nvPr/>
        </p:nvSpPr>
        <p:spPr>
          <a:xfrm>
            <a:off x="2783529" y="3901532"/>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3. Filter the </a:t>
            </a:r>
            <a:r>
              <a:rPr lang="en-GB" sz="1400" dirty="0" err="1"/>
              <a:t>dataframe</a:t>
            </a:r>
            <a:r>
              <a:rPr lang="en-GB" sz="1400" dirty="0"/>
              <a:t> to only include Falcon 9 launches</a:t>
            </a:r>
          </a:p>
        </p:txBody>
      </p:sp>
      <p:cxnSp>
        <p:nvCxnSpPr>
          <p:cNvPr id="20" name="Straight Arrow Connector 19">
            <a:extLst>
              <a:ext uri="{FF2B5EF4-FFF2-40B4-BE49-F238E27FC236}">
                <a16:creationId xmlns:a16="http://schemas.microsoft.com/office/drawing/2014/main" id="{88F84414-A6BD-D63C-556C-410F1CF72534}"/>
              </a:ext>
            </a:extLst>
          </p:cNvPr>
          <p:cNvCxnSpPr>
            <a:stCxn id="15" idx="3"/>
            <a:endCxn id="16" idx="1"/>
          </p:cNvCxnSpPr>
          <p:nvPr/>
        </p:nvCxnSpPr>
        <p:spPr>
          <a:xfrm>
            <a:off x="2314816" y="2847751"/>
            <a:ext cx="4687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497D93-FCDB-BEC8-7DC1-E8CE05955FD5}"/>
              </a:ext>
            </a:extLst>
          </p:cNvPr>
          <p:cNvCxnSpPr>
            <a:cxnSpLocks/>
            <a:stCxn id="16" idx="2"/>
            <a:endCxn id="18" idx="0"/>
          </p:cNvCxnSpPr>
          <p:nvPr/>
        </p:nvCxnSpPr>
        <p:spPr>
          <a:xfrm>
            <a:off x="3813324" y="3483190"/>
            <a:ext cx="0" cy="418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6813E0F-907C-2160-8329-8291BEF8C645}"/>
              </a:ext>
            </a:extLst>
          </p:cNvPr>
          <p:cNvCxnSpPr>
            <a:cxnSpLocks/>
            <a:stCxn id="18" idx="1"/>
            <a:endCxn id="17" idx="3"/>
          </p:cNvCxnSpPr>
          <p:nvPr/>
        </p:nvCxnSpPr>
        <p:spPr>
          <a:xfrm flipH="1">
            <a:off x="2314816" y="4536971"/>
            <a:ext cx="4687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8FFF215-6398-8ABD-15B1-41350D8565B9}"/>
              </a:ext>
            </a:extLst>
          </p:cNvPr>
          <p:cNvSpPr txBox="1"/>
          <p:nvPr/>
        </p:nvSpPr>
        <p:spPr>
          <a:xfrm>
            <a:off x="5122351" y="2102797"/>
            <a:ext cx="482048" cy="369332"/>
          </a:xfrm>
          <a:prstGeom prst="rect">
            <a:avLst/>
          </a:prstGeom>
          <a:noFill/>
        </p:spPr>
        <p:txBody>
          <a:bodyPr wrap="square">
            <a:spAutoFit/>
          </a:bodyPr>
          <a:lstStyle/>
          <a:p>
            <a:r>
              <a:rPr lang="en-GB" sz="1800" dirty="0"/>
              <a:t>1. </a:t>
            </a:r>
            <a:endParaRPr lang="en-GB" dirty="0"/>
          </a:p>
        </p:txBody>
      </p:sp>
      <p:sp>
        <p:nvSpPr>
          <p:cNvPr id="29" name="TextBox 28">
            <a:extLst>
              <a:ext uri="{FF2B5EF4-FFF2-40B4-BE49-F238E27FC236}">
                <a16:creationId xmlns:a16="http://schemas.microsoft.com/office/drawing/2014/main" id="{794F261E-BF64-CDEE-15E8-2A59600599F3}"/>
              </a:ext>
            </a:extLst>
          </p:cNvPr>
          <p:cNvSpPr txBox="1"/>
          <p:nvPr/>
        </p:nvSpPr>
        <p:spPr>
          <a:xfrm>
            <a:off x="5122351" y="3068325"/>
            <a:ext cx="482048" cy="369332"/>
          </a:xfrm>
          <a:prstGeom prst="rect">
            <a:avLst/>
          </a:prstGeom>
          <a:noFill/>
        </p:spPr>
        <p:txBody>
          <a:bodyPr wrap="square">
            <a:spAutoFit/>
          </a:bodyPr>
          <a:lstStyle/>
          <a:p>
            <a:r>
              <a:rPr lang="en-GB" dirty="0"/>
              <a:t>2</a:t>
            </a:r>
            <a:r>
              <a:rPr lang="en-GB" sz="1800" dirty="0"/>
              <a:t>. </a:t>
            </a:r>
            <a:endParaRPr lang="en-GB" dirty="0"/>
          </a:p>
        </p:txBody>
      </p:sp>
      <p:sp>
        <p:nvSpPr>
          <p:cNvPr id="30" name="TextBox 29">
            <a:extLst>
              <a:ext uri="{FF2B5EF4-FFF2-40B4-BE49-F238E27FC236}">
                <a16:creationId xmlns:a16="http://schemas.microsoft.com/office/drawing/2014/main" id="{B3FAA1AE-10AE-5F9A-392E-23FC69D37A86}"/>
              </a:ext>
            </a:extLst>
          </p:cNvPr>
          <p:cNvSpPr txBox="1"/>
          <p:nvPr/>
        </p:nvSpPr>
        <p:spPr>
          <a:xfrm>
            <a:off x="5164270" y="4063599"/>
            <a:ext cx="482048" cy="369332"/>
          </a:xfrm>
          <a:prstGeom prst="rect">
            <a:avLst/>
          </a:prstGeom>
          <a:noFill/>
        </p:spPr>
        <p:txBody>
          <a:bodyPr wrap="square">
            <a:spAutoFit/>
          </a:bodyPr>
          <a:lstStyle/>
          <a:p>
            <a:r>
              <a:rPr lang="en-GB" sz="1800" dirty="0"/>
              <a:t>3. </a:t>
            </a:r>
            <a:endParaRPr lang="en-GB" dirty="0"/>
          </a:p>
        </p:txBody>
      </p:sp>
      <p:sp>
        <p:nvSpPr>
          <p:cNvPr id="31" name="TextBox 30">
            <a:extLst>
              <a:ext uri="{FF2B5EF4-FFF2-40B4-BE49-F238E27FC236}">
                <a16:creationId xmlns:a16="http://schemas.microsoft.com/office/drawing/2014/main" id="{06098E30-FB34-6E74-F918-166A9AB34E31}"/>
              </a:ext>
            </a:extLst>
          </p:cNvPr>
          <p:cNvSpPr txBox="1"/>
          <p:nvPr/>
        </p:nvSpPr>
        <p:spPr>
          <a:xfrm>
            <a:off x="5164270" y="5058873"/>
            <a:ext cx="482048" cy="369332"/>
          </a:xfrm>
          <a:prstGeom prst="rect">
            <a:avLst/>
          </a:prstGeom>
          <a:noFill/>
        </p:spPr>
        <p:txBody>
          <a:bodyPr wrap="square">
            <a:spAutoFit/>
          </a:bodyPr>
          <a:lstStyle/>
          <a:p>
            <a:r>
              <a:rPr lang="en-GB" sz="1800" dirty="0"/>
              <a:t>4. </a:t>
            </a:r>
            <a:endParaRPr lang="en-GB"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2998" y="6221627"/>
            <a:ext cx="7829628" cy="411167"/>
          </a:xfrm>
          <a:prstGeom prst="rect">
            <a:avLst/>
          </a:prstGeom>
        </p:spPr>
        <p:txBody>
          <a:bodyPr lIns="91440" tIns="45720" rIns="91440" bIns="45720" anchor="t">
            <a:noAutofit/>
          </a:bodyPr>
          <a:lstStyle/>
          <a:p>
            <a:pPr marL="0" indent="0">
              <a:lnSpc>
                <a:spcPct val="100000"/>
              </a:lnSpc>
              <a:spcBef>
                <a:spcPts val="1400"/>
              </a:spcBef>
              <a:buNone/>
            </a:pPr>
            <a:r>
              <a:rPr lang="en-US" sz="1100" dirty="0">
                <a:solidFill>
                  <a:schemeClr val="accent3">
                    <a:lumMod val="25000"/>
                  </a:schemeClr>
                </a:solidFill>
              </a:rPr>
              <a:t>Link to the Notebook: https://github.com/Illia-Skarha-Bandurov/IBM-Data-Science/blob/main/2.%20Webscraping.ipynb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E3A91552-D0C9-324B-5B94-86249ECB911E}"/>
              </a:ext>
            </a:extLst>
          </p:cNvPr>
          <p:cNvSpPr/>
          <p:nvPr/>
        </p:nvSpPr>
        <p:spPr>
          <a:xfrm>
            <a:off x="4978400" y="1316207"/>
            <a:ext cx="6958374" cy="48291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FD7A6FD-FE46-C0F2-3025-070BCFA960DC}"/>
              </a:ext>
            </a:extLst>
          </p:cNvPr>
          <p:cNvSpPr/>
          <p:nvPr/>
        </p:nvSpPr>
        <p:spPr>
          <a:xfrm>
            <a:off x="255226" y="1588553"/>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1. Use HTTP GET method to request the Falcon 9 Launch HTML page</a:t>
            </a:r>
          </a:p>
        </p:txBody>
      </p:sp>
      <p:sp>
        <p:nvSpPr>
          <p:cNvPr id="8" name="Rectangle 7">
            <a:extLst>
              <a:ext uri="{FF2B5EF4-FFF2-40B4-BE49-F238E27FC236}">
                <a16:creationId xmlns:a16="http://schemas.microsoft.com/office/drawing/2014/main" id="{A0FEC0A0-6878-B673-D4B4-A30CD75C370A}"/>
              </a:ext>
            </a:extLst>
          </p:cNvPr>
          <p:cNvSpPr/>
          <p:nvPr/>
        </p:nvSpPr>
        <p:spPr>
          <a:xfrm>
            <a:off x="2783529" y="1588553"/>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2. Create </a:t>
            </a:r>
            <a:r>
              <a:rPr lang="en-GB" sz="1400" dirty="0" err="1"/>
              <a:t>BeautifulSoup</a:t>
            </a:r>
            <a:r>
              <a:rPr lang="en-GB" sz="1400" dirty="0"/>
              <a:t> object from the HTML response</a:t>
            </a:r>
          </a:p>
        </p:txBody>
      </p:sp>
      <p:sp>
        <p:nvSpPr>
          <p:cNvPr id="9" name="Rectangle 8">
            <a:extLst>
              <a:ext uri="{FF2B5EF4-FFF2-40B4-BE49-F238E27FC236}">
                <a16:creationId xmlns:a16="http://schemas.microsoft.com/office/drawing/2014/main" id="{934CDE5F-41F6-A818-12A7-90DBA973B15B}"/>
              </a:ext>
            </a:extLst>
          </p:cNvPr>
          <p:cNvSpPr/>
          <p:nvPr/>
        </p:nvSpPr>
        <p:spPr>
          <a:xfrm>
            <a:off x="255226" y="3211003"/>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4. Create a </a:t>
            </a:r>
            <a:r>
              <a:rPr lang="en-GB" sz="1400" dirty="0" err="1"/>
              <a:t>dataframe</a:t>
            </a:r>
            <a:r>
              <a:rPr lang="en-GB" sz="1400" dirty="0"/>
              <a:t> by parsing the launch HTML tables</a:t>
            </a:r>
          </a:p>
        </p:txBody>
      </p:sp>
      <p:sp>
        <p:nvSpPr>
          <p:cNvPr id="10" name="Rectangle 9">
            <a:extLst>
              <a:ext uri="{FF2B5EF4-FFF2-40B4-BE49-F238E27FC236}">
                <a16:creationId xmlns:a16="http://schemas.microsoft.com/office/drawing/2014/main" id="{99FB2FEE-8104-FB05-2F8E-A791B896B19E}"/>
              </a:ext>
            </a:extLst>
          </p:cNvPr>
          <p:cNvSpPr/>
          <p:nvPr/>
        </p:nvSpPr>
        <p:spPr>
          <a:xfrm>
            <a:off x="2783529" y="3211003"/>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3. Use </a:t>
            </a:r>
            <a:r>
              <a:rPr lang="en-GB" sz="1400" dirty="0" err="1"/>
              <a:t>extract_column_from_header</a:t>
            </a:r>
            <a:r>
              <a:rPr lang="en-GB" sz="1400" dirty="0"/>
              <a:t>() to extract column names individually</a:t>
            </a:r>
          </a:p>
        </p:txBody>
      </p:sp>
      <p:sp>
        <p:nvSpPr>
          <p:cNvPr id="12" name="Rectangle 11">
            <a:extLst>
              <a:ext uri="{FF2B5EF4-FFF2-40B4-BE49-F238E27FC236}">
                <a16:creationId xmlns:a16="http://schemas.microsoft.com/office/drawing/2014/main" id="{B1DB33F4-9382-1815-5652-B941F58CE548}"/>
              </a:ext>
            </a:extLst>
          </p:cNvPr>
          <p:cNvSpPr/>
          <p:nvPr/>
        </p:nvSpPr>
        <p:spPr>
          <a:xfrm>
            <a:off x="255226" y="4798164"/>
            <a:ext cx="2059590" cy="1270878"/>
          </a:xfrm>
          <a:prstGeom prst="rect">
            <a:avLst/>
          </a:prstGeom>
          <a:solidFill>
            <a:schemeClr val="tx1">
              <a:lumMod val="75000"/>
              <a:lumOff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1400" dirty="0"/>
              <a:t>5. Export data to CSV</a:t>
            </a:r>
          </a:p>
        </p:txBody>
      </p:sp>
      <p:cxnSp>
        <p:nvCxnSpPr>
          <p:cNvPr id="14" name="Straight Arrow Connector 13">
            <a:extLst>
              <a:ext uri="{FF2B5EF4-FFF2-40B4-BE49-F238E27FC236}">
                <a16:creationId xmlns:a16="http://schemas.microsoft.com/office/drawing/2014/main" id="{68850383-E660-E3A2-0379-8436157368F1}"/>
              </a:ext>
            </a:extLst>
          </p:cNvPr>
          <p:cNvCxnSpPr>
            <a:stCxn id="7" idx="3"/>
            <a:endCxn id="8" idx="1"/>
          </p:cNvCxnSpPr>
          <p:nvPr/>
        </p:nvCxnSpPr>
        <p:spPr>
          <a:xfrm>
            <a:off x="2314816" y="2223992"/>
            <a:ext cx="4687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2F8E7FF-921A-ED54-B0A4-9BBACE997E75}"/>
              </a:ext>
            </a:extLst>
          </p:cNvPr>
          <p:cNvCxnSpPr>
            <a:cxnSpLocks/>
            <a:stCxn id="8" idx="2"/>
            <a:endCxn id="10" idx="0"/>
          </p:cNvCxnSpPr>
          <p:nvPr/>
        </p:nvCxnSpPr>
        <p:spPr>
          <a:xfrm>
            <a:off x="3813324" y="2859431"/>
            <a:ext cx="0" cy="3515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C239FA-8473-71B2-5737-9A227328D54A}"/>
              </a:ext>
            </a:extLst>
          </p:cNvPr>
          <p:cNvCxnSpPr>
            <a:cxnSpLocks/>
            <a:stCxn id="10" idx="1"/>
            <a:endCxn id="9" idx="3"/>
          </p:cNvCxnSpPr>
          <p:nvPr/>
        </p:nvCxnSpPr>
        <p:spPr>
          <a:xfrm flipH="1">
            <a:off x="2314816" y="3846442"/>
            <a:ext cx="4687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C1E6A9-9CCF-C821-7301-D4968138021E}"/>
              </a:ext>
            </a:extLst>
          </p:cNvPr>
          <p:cNvCxnSpPr>
            <a:cxnSpLocks/>
            <a:stCxn id="9" idx="2"/>
            <a:endCxn id="12" idx="0"/>
          </p:cNvCxnSpPr>
          <p:nvPr/>
        </p:nvCxnSpPr>
        <p:spPr>
          <a:xfrm>
            <a:off x="1285021" y="4481881"/>
            <a:ext cx="0" cy="316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5AB7CFB-CA1E-3864-8388-67E2A0F519E2}"/>
              </a:ext>
            </a:extLst>
          </p:cNvPr>
          <p:cNvPicPr>
            <a:picLocks noChangeAspect="1"/>
          </p:cNvPicPr>
          <p:nvPr/>
        </p:nvPicPr>
        <p:blipFill>
          <a:blip r:embed="rId3"/>
          <a:stretch>
            <a:fillRect/>
          </a:stretch>
        </p:blipFill>
        <p:spPr>
          <a:xfrm>
            <a:off x="5441504" y="1512261"/>
            <a:ext cx="4130398" cy="800169"/>
          </a:xfrm>
          <a:prstGeom prst="rect">
            <a:avLst/>
          </a:prstGeom>
        </p:spPr>
      </p:pic>
      <p:pic>
        <p:nvPicPr>
          <p:cNvPr id="29" name="Picture 28">
            <a:extLst>
              <a:ext uri="{FF2B5EF4-FFF2-40B4-BE49-F238E27FC236}">
                <a16:creationId xmlns:a16="http://schemas.microsoft.com/office/drawing/2014/main" id="{32896B5A-10F3-46DA-4B59-0EE9856E369D}"/>
              </a:ext>
            </a:extLst>
          </p:cNvPr>
          <p:cNvPicPr>
            <a:picLocks noChangeAspect="1"/>
          </p:cNvPicPr>
          <p:nvPr/>
        </p:nvPicPr>
        <p:blipFill>
          <a:blip r:embed="rId4"/>
          <a:stretch>
            <a:fillRect/>
          </a:stretch>
        </p:blipFill>
        <p:spPr>
          <a:xfrm>
            <a:off x="5441504" y="2411275"/>
            <a:ext cx="5921253" cy="1943268"/>
          </a:xfrm>
          <a:prstGeom prst="rect">
            <a:avLst/>
          </a:prstGeom>
        </p:spPr>
      </p:pic>
      <p:pic>
        <p:nvPicPr>
          <p:cNvPr id="31" name="Picture 30">
            <a:extLst>
              <a:ext uri="{FF2B5EF4-FFF2-40B4-BE49-F238E27FC236}">
                <a16:creationId xmlns:a16="http://schemas.microsoft.com/office/drawing/2014/main" id="{7D5613A2-D6C7-9F3E-041D-A2886DBCECCA}"/>
              </a:ext>
            </a:extLst>
          </p:cNvPr>
          <p:cNvPicPr>
            <a:picLocks noChangeAspect="1"/>
          </p:cNvPicPr>
          <p:nvPr/>
        </p:nvPicPr>
        <p:blipFill>
          <a:blip r:embed="rId5"/>
          <a:srcRect r="22300" b="28757"/>
          <a:stretch/>
        </p:blipFill>
        <p:spPr>
          <a:xfrm>
            <a:off x="5441504" y="4381369"/>
            <a:ext cx="5921253" cy="1666757"/>
          </a:xfrm>
          <a:prstGeom prst="rect">
            <a:avLst/>
          </a:prstGeom>
        </p:spPr>
      </p:pic>
      <p:sp>
        <p:nvSpPr>
          <p:cNvPr id="32" name="TextBox 31">
            <a:extLst>
              <a:ext uri="{FF2B5EF4-FFF2-40B4-BE49-F238E27FC236}">
                <a16:creationId xmlns:a16="http://schemas.microsoft.com/office/drawing/2014/main" id="{47F6096C-B96B-F037-1F7F-A0ACA147AC27}"/>
              </a:ext>
            </a:extLst>
          </p:cNvPr>
          <p:cNvSpPr txBox="1"/>
          <p:nvPr/>
        </p:nvSpPr>
        <p:spPr>
          <a:xfrm>
            <a:off x="5096032" y="2187139"/>
            <a:ext cx="482048" cy="369332"/>
          </a:xfrm>
          <a:prstGeom prst="rect">
            <a:avLst/>
          </a:prstGeom>
          <a:noFill/>
        </p:spPr>
        <p:txBody>
          <a:bodyPr wrap="square">
            <a:spAutoFit/>
          </a:bodyPr>
          <a:lstStyle/>
          <a:p>
            <a:r>
              <a:rPr lang="en-GB" sz="1800" dirty="0"/>
              <a:t>1. </a:t>
            </a:r>
            <a:endParaRPr lang="en-GB" dirty="0"/>
          </a:p>
        </p:txBody>
      </p:sp>
      <p:sp>
        <p:nvSpPr>
          <p:cNvPr id="33" name="TextBox 32">
            <a:extLst>
              <a:ext uri="{FF2B5EF4-FFF2-40B4-BE49-F238E27FC236}">
                <a16:creationId xmlns:a16="http://schemas.microsoft.com/office/drawing/2014/main" id="{40BB26D4-3995-5D26-11FC-898BBB4DAB0A}"/>
              </a:ext>
            </a:extLst>
          </p:cNvPr>
          <p:cNvSpPr txBox="1"/>
          <p:nvPr/>
        </p:nvSpPr>
        <p:spPr>
          <a:xfrm>
            <a:off x="5054113" y="3581773"/>
            <a:ext cx="482048" cy="369332"/>
          </a:xfrm>
          <a:prstGeom prst="rect">
            <a:avLst/>
          </a:prstGeom>
          <a:noFill/>
        </p:spPr>
        <p:txBody>
          <a:bodyPr wrap="square">
            <a:spAutoFit/>
          </a:bodyPr>
          <a:lstStyle/>
          <a:p>
            <a:r>
              <a:rPr lang="en-GB" dirty="0"/>
              <a:t>2</a:t>
            </a:r>
            <a:r>
              <a:rPr lang="en-GB" sz="1800" dirty="0"/>
              <a:t>. </a:t>
            </a:r>
            <a:endParaRPr lang="en-GB" dirty="0"/>
          </a:p>
        </p:txBody>
      </p:sp>
      <p:sp>
        <p:nvSpPr>
          <p:cNvPr id="34" name="TextBox 33">
            <a:extLst>
              <a:ext uri="{FF2B5EF4-FFF2-40B4-BE49-F238E27FC236}">
                <a16:creationId xmlns:a16="http://schemas.microsoft.com/office/drawing/2014/main" id="{E7ACE4FE-8A8B-8A8D-B999-83BBA48DEB6A}"/>
              </a:ext>
            </a:extLst>
          </p:cNvPr>
          <p:cNvSpPr txBox="1"/>
          <p:nvPr/>
        </p:nvSpPr>
        <p:spPr>
          <a:xfrm>
            <a:off x="5096032" y="4976407"/>
            <a:ext cx="482048" cy="369332"/>
          </a:xfrm>
          <a:prstGeom prst="rect">
            <a:avLst/>
          </a:prstGeom>
          <a:noFill/>
        </p:spPr>
        <p:txBody>
          <a:bodyPr wrap="square">
            <a:spAutoFit/>
          </a:bodyPr>
          <a:lstStyle/>
          <a:p>
            <a:r>
              <a:rPr lang="en-GB" sz="1800" dirty="0"/>
              <a:t>3. </a:t>
            </a:r>
            <a:endParaRPr lang="en-GB"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339</TotalTime>
  <Words>2131</Words>
  <Application>Microsoft Office PowerPoint</Application>
  <PresentationFormat>Widescreen</PresentationFormat>
  <Paragraphs>234</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Illia Skarha-Bandurov</cp:lastModifiedBy>
  <cp:revision>198</cp:revision>
  <dcterms:created xsi:type="dcterms:W3CDTF">2021-04-29T18:58:34Z</dcterms:created>
  <dcterms:modified xsi:type="dcterms:W3CDTF">2024-08-31T18:45:14Z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